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0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8" r:id="rId4"/>
    <p:sldMasterId id="2147483731" r:id="rId5"/>
    <p:sldMasterId id="2147483807" r:id="rId6"/>
    <p:sldMasterId id="2147483878" r:id="rId7"/>
    <p:sldMasterId id="2147484117" r:id="rId8"/>
    <p:sldMasterId id="2147484121" r:id="rId9"/>
    <p:sldMasterId id="2147484131" r:id="rId10"/>
    <p:sldMasterId id="2147484066" r:id="rId11"/>
    <p:sldMasterId id="2147484138" r:id="rId12"/>
    <p:sldMasterId id="2147484161" r:id="rId13"/>
    <p:sldMasterId id="2147484173" r:id="rId14"/>
  </p:sldMasterIdLst>
  <p:notesMasterIdLst>
    <p:notesMasterId r:id="rId17"/>
  </p:notesMasterIdLst>
  <p:sldIdLst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 slides" id="{23660595-FE13-4547-BD5F-0423D2573E58}">
          <p14:sldIdLst/>
        </p14:section>
        <p14:section name="Section headers" id="{476EAF7F-7BDC-CE4F-BE61-295BBCA23007}">
          <p14:sldIdLst/>
        </p14:section>
        <p14:section name="Two colums" id="{02E74EE0-1CE4-724E-B4A9-E96F0A243C79}">
          <p14:sldIdLst>
            <p14:sldId id="269"/>
            <p14:sldId id="270"/>
          </p14:sldIdLst>
        </p14:section>
        <p14:section name="Three columns" id="{6FB2A6C7-D9CC-594B-A152-6DE3B2D43A28}">
          <p14:sldIdLst/>
        </p14:section>
        <p14:section name="Four columns" id="{5CC21E21-3B7F-C342-AAA5-C5A476A9832D}">
          <p14:sldIdLst/>
        </p14:section>
        <p14:section name="Images" id="{5914AB7D-A307-9A41-902D-F975A33C9F1D}">
          <p14:sldIdLst/>
        </p14:section>
        <p14:section name="Charts and graphs" id="{C183E710-57E8-4140-B018-63C9A1B3C1B1}">
          <p14:sldIdLst/>
        </p14:section>
        <p14:section name="Pull out quotes" id="{C402B0C3-385A-2B43-B23E-8F4F4AEFE73A}">
          <p14:sldIdLst/>
        </p14:section>
        <p14:section name="Closing slides" id="{25DBDE45-FD8C-134E-9FFA-7CE28F2DA8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E11A0C-8B46-3CFB-6AFE-DD19508C7E29}" name="Hebe Taylor-Haw" initials="HTH" userId="S::hebe@iabuk.com::abbec07b-c93f-4dd9-8773-781aad69b968" providerId="AD"/>
  <p188:author id="{C7B5E654-82E5-E22A-7275-32FEFEF85931}" name="Jess Wycherley" initials="JW" userId="S::jessica@iabuk.com::a045a05f-5338-400c-ab62-b10624d6e1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00"/>
    <a:srgbClr val="47F01A"/>
    <a:srgbClr val="F2ABFF"/>
    <a:srgbClr val="4472C4"/>
    <a:srgbClr val="9499FF"/>
    <a:srgbClr val="FF00FF"/>
    <a:srgbClr val="0078F0"/>
    <a:srgbClr val="00FFE3"/>
    <a:srgbClr val="F2F0EB"/>
    <a:srgbClr val="051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>
      <p:cViewPr varScale="1">
        <p:scale>
          <a:sx n="105" d="100"/>
          <a:sy n="105" d="100"/>
        </p:scale>
        <p:origin x="840" y="1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9DA2A-1C87-CA4B-9A2C-B5CFCC536C8A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706E2-5016-3F47-8111-7826AED1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2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1EFC244-27E7-444B-B767-41976D837601}"/>
              </a:ext>
            </a:extLst>
          </p:cNvPr>
          <p:cNvSpPr/>
          <p:nvPr userDrawn="1"/>
        </p:nvSpPr>
        <p:spPr>
          <a:xfrm>
            <a:off x="5139643" y="0"/>
            <a:ext cx="5112000" cy="3841445"/>
          </a:xfrm>
          <a:custGeom>
            <a:avLst/>
            <a:gdLst>
              <a:gd name="connsiteX0" fmla="*/ 349262 w 5112000"/>
              <a:gd name="connsiteY0" fmla="*/ 0 h 3841445"/>
              <a:gd name="connsiteX1" fmla="*/ 4762738 w 5112000"/>
              <a:gd name="connsiteY1" fmla="*/ 0 h 3841445"/>
              <a:gd name="connsiteX2" fmla="*/ 4803505 w 5112000"/>
              <a:gd name="connsiteY2" fmla="*/ 67104 h 3841445"/>
              <a:gd name="connsiteX3" fmla="*/ 5112000 w 5112000"/>
              <a:gd name="connsiteY3" fmla="*/ 1285445 h 3841445"/>
              <a:gd name="connsiteX4" fmla="*/ 2556000 w 5112000"/>
              <a:gd name="connsiteY4" fmla="*/ 3841445 h 3841445"/>
              <a:gd name="connsiteX5" fmla="*/ 0 w 5112000"/>
              <a:gd name="connsiteY5" fmla="*/ 1285445 h 3841445"/>
              <a:gd name="connsiteX6" fmla="*/ 308495 w 5112000"/>
              <a:gd name="connsiteY6" fmla="*/ 67104 h 3841445"/>
              <a:gd name="connsiteX7" fmla="*/ 349262 w 5112000"/>
              <a:gd name="connsiteY7" fmla="*/ 0 h 38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000" h="3841445">
                <a:moveTo>
                  <a:pt x="349262" y="0"/>
                </a:moveTo>
                <a:lnTo>
                  <a:pt x="4762738" y="0"/>
                </a:lnTo>
                <a:lnTo>
                  <a:pt x="4803505" y="67104"/>
                </a:lnTo>
                <a:cubicBezTo>
                  <a:pt x="5000246" y="429272"/>
                  <a:pt x="5112000" y="844308"/>
                  <a:pt x="5112000" y="1285445"/>
                </a:cubicBezTo>
                <a:cubicBezTo>
                  <a:pt x="5112000" y="2697085"/>
                  <a:pt x="3967640" y="3841445"/>
                  <a:pt x="2556000" y="3841445"/>
                </a:cubicBezTo>
                <a:cubicBezTo>
                  <a:pt x="1144360" y="3841445"/>
                  <a:pt x="0" y="2697085"/>
                  <a:pt x="0" y="1285445"/>
                </a:cubicBezTo>
                <a:cubicBezTo>
                  <a:pt x="0" y="844308"/>
                  <a:pt x="111754" y="429272"/>
                  <a:pt x="308495" y="67104"/>
                </a:cubicBezTo>
                <a:lnTo>
                  <a:pt x="3492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8A4521B-5B07-F242-B0F3-A661F8518515}"/>
              </a:ext>
            </a:extLst>
          </p:cNvPr>
          <p:cNvSpPr/>
          <p:nvPr userDrawn="1"/>
        </p:nvSpPr>
        <p:spPr>
          <a:xfrm>
            <a:off x="1632715" y="4346898"/>
            <a:ext cx="4140000" cy="2511103"/>
          </a:xfrm>
          <a:custGeom>
            <a:avLst/>
            <a:gdLst>
              <a:gd name="connsiteX0" fmla="*/ 2070000 w 4140000"/>
              <a:gd name="connsiteY0" fmla="*/ 0 h 2511102"/>
              <a:gd name="connsiteX1" fmla="*/ 4140000 w 4140000"/>
              <a:gd name="connsiteY1" fmla="*/ 2070000 h 2511102"/>
              <a:gd name="connsiteX2" fmla="*/ 4097945 w 4140000"/>
              <a:gd name="connsiteY2" fmla="*/ 2487177 h 2511102"/>
              <a:gd name="connsiteX3" fmla="*/ 4091794 w 4140000"/>
              <a:gd name="connsiteY3" fmla="*/ 2511102 h 2511102"/>
              <a:gd name="connsiteX4" fmla="*/ 48207 w 4140000"/>
              <a:gd name="connsiteY4" fmla="*/ 2511102 h 2511102"/>
              <a:gd name="connsiteX5" fmla="*/ 42055 w 4140000"/>
              <a:gd name="connsiteY5" fmla="*/ 2487177 h 2511102"/>
              <a:gd name="connsiteX6" fmla="*/ 0 w 4140000"/>
              <a:gd name="connsiteY6" fmla="*/ 2070000 h 2511102"/>
              <a:gd name="connsiteX7" fmla="*/ 2070000 w 4140000"/>
              <a:gd name="connsiteY7" fmla="*/ 0 h 25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00" h="2511102">
                <a:moveTo>
                  <a:pt x="2070000" y="0"/>
                </a:moveTo>
                <a:cubicBezTo>
                  <a:pt x="3213229" y="0"/>
                  <a:pt x="4140000" y="926771"/>
                  <a:pt x="4140000" y="2070000"/>
                </a:cubicBezTo>
                <a:cubicBezTo>
                  <a:pt x="4140000" y="2212903"/>
                  <a:pt x="4125519" y="2352425"/>
                  <a:pt x="4097945" y="2487177"/>
                </a:cubicBezTo>
                <a:lnTo>
                  <a:pt x="4091794" y="2511102"/>
                </a:lnTo>
                <a:lnTo>
                  <a:pt x="48207" y="2511102"/>
                </a:lnTo>
                <a:lnTo>
                  <a:pt x="42055" y="2487177"/>
                </a:lnTo>
                <a:cubicBezTo>
                  <a:pt x="14481" y="2352425"/>
                  <a:pt x="0" y="2212903"/>
                  <a:pt x="0" y="2070000"/>
                </a:cubicBezTo>
                <a:cubicBezTo>
                  <a:pt x="0" y="926771"/>
                  <a:pt x="926771" y="0"/>
                  <a:pt x="207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0D46A62-2E54-844F-BC02-0C8DDBC21BE9}"/>
              </a:ext>
            </a:extLst>
          </p:cNvPr>
          <p:cNvSpPr/>
          <p:nvPr userDrawn="1"/>
        </p:nvSpPr>
        <p:spPr>
          <a:xfrm>
            <a:off x="9770301" y="4501329"/>
            <a:ext cx="2421699" cy="2356673"/>
          </a:xfrm>
          <a:custGeom>
            <a:avLst/>
            <a:gdLst>
              <a:gd name="connsiteX0" fmla="*/ 2000006 w 2421698"/>
              <a:gd name="connsiteY0" fmla="*/ 0 h 2356673"/>
              <a:gd name="connsiteX1" fmla="*/ 2403077 w 2421698"/>
              <a:gd name="connsiteY1" fmla="*/ 40633 h 2356673"/>
              <a:gd name="connsiteX2" fmla="*/ 2421698 w 2421698"/>
              <a:gd name="connsiteY2" fmla="*/ 45421 h 2356673"/>
              <a:gd name="connsiteX3" fmla="*/ 2421698 w 2421698"/>
              <a:gd name="connsiteY3" fmla="*/ 2356673 h 2356673"/>
              <a:gd name="connsiteX4" fmla="*/ 33551 w 2421698"/>
              <a:gd name="connsiteY4" fmla="*/ 2356673 h 2356673"/>
              <a:gd name="connsiteX5" fmla="*/ 10326 w 2421698"/>
              <a:gd name="connsiteY5" fmla="*/ 2204495 h 2356673"/>
              <a:gd name="connsiteX6" fmla="*/ 0 w 2421698"/>
              <a:gd name="connsiteY6" fmla="*/ 2000006 h 2356673"/>
              <a:gd name="connsiteX7" fmla="*/ 2000006 w 2421698"/>
              <a:gd name="connsiteY7" fmla="*/ 0 h 23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98" h="2356673">
                <a:moveTo>
                  <a:pt x="2000006" y="0"/>
                </a:moveTo>
                <a:cubicBezTo>
                  <a:pt x="2138078" y="0"/>
                  <a:pt x="2272881" y="13991"/>
                  <a:pt x="2403077" y="40633"/>
                </a:cubicBezTo>
                <a:lnTo>
                  <a:pt x="2421698" y="45421"/>
                </a:lnTo>
                <a:lnTo>
                  <a:pt x="2421698" y="2356673"/>
                </a:lnTo>
                <a:lnTo>
                  <a:pt x="33551" y="2356673"/>
                </a:lnTo>
                <a:lnTo>
                  <a:pt x="10326" y="2204495"/>
                </a:lnTo>
                <a:cubicBezTo>
                  <a:pt x="3498" y="2137260"/>
                  <a:pt x="0" y="2069042"/>
                  <a:pt x="0" y="2000006"/>
                </a:cubicBezTo>
                <a:cubicBezTo>
                  <a:pt x="0" y="895433"/>
                  <a:pt x="895433" y="0"/>
                  <a:pt x="20000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8156FE-8EFF-C64D-8716-FE2E56F0037E}"/>
              </a:ext>
            </a:extLst>
          </p:cNvPr>
          <p:cNvSpPr>
            <a:spLocks noChangeAspect="1"/>
          </p:cNvSpPr>
          <p:nvPr userDrawn="1"/>
        </p:nvSpPr>
        <p:spPr>
          <a:xfrm>
            <a:off x="2905491" y="1609452"/>
            <a:ext cx="1598400" cy="1598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8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>
            <a:extLst>
              <a:ext uri="{FF2B5EF4-FFF2-40B4-BE49-F238E27FC236}">
                <a16:creationId xmlns:a16="http://schemas.microsoft.com/office/drawing/2014/main" id="{3B841A77-5848-014B-BC72-ED3B9D30FC17}"/>
              </a:ext>
            </a:extLst>
          </p:cNvPr>
          <p:cNvSpPr/>
          <p:nvPr userDrawn="1"/>
        </p:nvSpPr>
        <p:spPr>
          <a:xfrm>
            <a:off x="10278945" y="1"/>
            <a:ext cx="1940620" cy="3269375"/>
          </a:xfrm>
          <a:custGeom>
            <a:avLst/>
            <a:gdLst>
              <a:gd name="connsiteX0" fmla="*/ 225187 w 1940620"/>
              <a:gd name="connsiteY0" fmla="*/ 0 h 3269374"/>
              <a:gd name="connsiteX1" fmla="*/ 1940620 w 1940620"/>
              <a:gd name="connsiteY1" fmla="*/ 0 h 3269374"/>
              <a:gd name="connsiteX2" fmla="*/ 1940620 w 1940620"/>
              <a:gd name="connsiteY2" fmla="*/ 3269374 h 3269374"/>
              <a:gd name="connsiteX3" fmla="*/ 1846600 w 1940620"/>
              <a:gd name="connsiteY3" fmla="*/ 3255030 h 3269374"/>
              <a:gd name="connsiteX4" fmla="*/ 0 w 1940620"/>
              <a:gd name="connsiteY4" fmla="*/ 990065 h 3269374"/>
              <a:gd name="connsiteX5" fmla="*/ 181742 w 1940620"/>
              <a:gd name="connsiteY5" fmla="*/ 90156 h 3269374"/>
              <a:gd name="connsiteX6" fmla="*/ 225187 w 1940620"/>
              <a:gd name="connsiteY6" fmla="*/ 0 h 326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620" h="3269374">
                <a:moveTo>
                  <a:pt x="225187" y="0"/>
                </a:moveTo>
                <a:lnTo>
                  <a:pt x="1940620" y="0"/>
                </a:lnTo>
                <a:lnTo>
                  <a:pt x="1940620" y="3269374"/>
                </a:lnTo>
                <a:lnTo>
                  <a:pt x="1846600" y="3255030"/>
                </a:lnTo>
                <a:cubicBezTo>
                  <a:pt x="792747" y="3039450"/>
                  <a:pt x="0" y="2107305"/>
                  <a:pt x="0" y="990065"/>
                </a:cubicBezTo>
                <a:cubicBezTo>
                  <a:pt x="0" y="670853"/>
                  <a:pt x="64714" y="366752"/>
                  <a:pt x="181742" y="90156"/>
                </a:cubicBezTo>
                <a:lnTo>
                  <a:pt x="22518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98BA977-7D46-0B43-83AE-8C78B0374E01}"/>
              </a:ext>
            </a:extLst>
          </p:cNvPr>
          <p:cNvSpPr/>
          <p:nvPr userDrawn="1"/>
        </p:nvSpPr>
        <p:spPr>
          <a:xfrm>
            <a:off x="5603801" y="2021605"/>
            <a:ext cx="6615764" cy="4836395"/>
          </a:xfrm>
          <a:custGeom>
            <a:avLst/>
            <a:gdLst>
              <a:gd name="connsiteX0" fmla="*/ 3417096 w 6615764"/>
              <a:gd name="connsiteY0" fmla="*/ 0 h 4836395"/>
              <a:gd name="connsiteX1" fmla="*/ 6615764 w 6615764"/>
              <a:gd name="connsiteY1" fmla="*/ 3198668 h 4836395"/>
              <a:gd name="connsiteX2" fmla="*/ 6615764 w 6615764"/>
              <a:gd name="connsiteY2" fmla="*/ 4836395 h 4836395"/>
              <a:gd name="connsiteX3" fmla="*/ 1419298 w 6615764"/>
              <a:gd name="connsiteY3" fmla="*/ 4836395 h 4836395"/>
              <a:gd name="connsiteX4" fmla="*/ 0 w 6615764"/>
              <a:gd name="connsiteY4" fmla="*/ 3417097 h 4836395"/>
              <a:gd name="connsiteX5" fmla="*/ 3417096 w 6615764"/>
              <a:gd name="connsiteY5" fmla="*/ 0 h 48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5764" h="4836395">
                <a:moveTo>
                  <a:pt x="3417096" y="0"/>
                </a:moveTo>
                <a:lnTo>
                  <a:pt x="6615764" y="3198668"/>
                </a:lnTo>
                <a:lnTo>
                  <a:pt x="6615764" y="4836395"/>
                </a:lnTo>
                <a:lnTo>
                  <a:pt x="1419298" y="4836395"/>
                </a:lnTo>
                <a:lnTo>
                  <a:pt x="0" y="3417097"/>
                </a:lnTo>
                <a:lnTo>
                  <a:pt x="3417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DCF295-3F7B-C342-BB4F-78C832B5D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05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8B618C-B221-8543-BB38-43405EB11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97568D3-26CC-AA47-BC2A-4DF547B3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2189C86-24D6-474F-B510-CFB0A6DE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02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3796D4C8-9E36-2348-9154-D68E102D8E72}"/>
              </a:ext>
            </a:extLst>
          </p:cNvPr>
          <p:cNvSpPr/>
          <p:nvPr userDrawn="1"/>
        </p:nvSpPr>
        <p:spPr>
          <a:xfrm>
            <a:off x="2003412" y="-1"/>
            <a:ext cx="6301248" cy="3371852"/>
          </a:xfrm>
          <a:custGeom>
            <a:avLst/>
            <a:gdLst>
              <a:gd name="connsiteX0" fmla="*/ 8677 w 6301248"/>
              <a:gd name="connsiteY0" fmla="*/ 0 h 3371852"/>
              <a:gd name="connsiteX1" fmla="*/ 6292571 w 6301248"/>
              <a:gd name="connsiteY1" fmla="*/ 0 h 3371852"/>
              <a:gd name="connsiteX2" fmla="*/ 6297148 w 6301248"/>
              <a:gd name="connsiteY2" fmla="*/ 60175 h 3371852"/>
              <a:gd name="connsiteX3" fmla="*/ 6301248 w 6301248"/>
              <a:gd name="connsiteY3" fmla="*/ 222253 h 3371852"/>
              <a:gd name="connsiteX4" fmla="*/ 3150624 w 6301248"/>
              <a:gd name="connsiteY4" fmla="*/ 3371852 h 3371852"/>
              <a:gd name="connsiteX5" fmla="*/ 0 w 6301248"/>
              <a:gd name="connsiteY5" fmla="*/ 222253 h 3371852"/>
              <a:gd name="connsiteX6" fmla="*/ 4100 w 6301248"/>
              <a:gd name="connsiteY6" fmla="*/ 60175 h 3371852"/>
              <a:gd name="connsiteX7" fmla="*/ 8677 w 6301248"/>
              <a:gd name="connsiteY7" fmla="*/ 0 h 337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1248" h="3371852">
                <a:moveTo>
                  <a:pt x="8677" y="0"/>
                </a:moveTo>
                <a:lnTo>
                  <a:pt x="6292571" y="0"/>
                </a:lnTo>
                <a:lnTo>
                  <a:pt x="6297148" y="60175"/>
                </a:lnTo>
                <a:cubicBezTo>
                  <a:pt x="6299871" y="113857"/>
                  <a:pt x="6301248" y="167894"/>
                  <a:pt x="6301248" y="222253"/>
                </a:cubicBezTo>
                <a:cubicBezTo>
                  <a:pt x="6301248" y="1961728"/>
                  <a:pt x="4890666" y="3371852"/>
                  <a:pt x="3150624" y="3371852"/>
                </a:cubicBezTo>
                <a:cubicBezTo>
                  <a:pt x="1410582" y="3371852"/>
                  <a:pt x="0" y="1961728"/>
                  <a:pt x="0" y="222253"/>
                </a:cubicBezTo>
                <a:cubicBezTo>
                  <a:pt x="0" y="167894"/>
                  <a:pt x="1378" y="113857"/>
                  <a:pt x="4100" y="60175"/>
                </a:cubicBezTo>
                <a:lnTo>
                  <a:pt x="867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F6BB8DB-2149-2D46-9FB2-78E56B4E4C89}"/>
              </a:ext>
            </a:extLst>
          </p:cNvPr>
          <p:cNvSpPr/>
          <p:nvPr userDrawn="1"/>
        </p:nvSpPr>
        <p:spPr>
          <a:xfrm>
            <a:off x="9767349" y="2857501"/>
            <a:ext cx="2424652" cy="2975828"/>
          </a:xfrm>
          <a:custGeom>
            <a:avLst/>
            <a:gdLst>
              <a:gd name="connsiteX0" fmla="*/ 1488399 w 2424652"/>
              <a:gd name="connsiteY0" fmla="*/ 0 h 2975828"/>
              <a:gd name="connsiteX1" fmla="*/ 2320577 w 2424652"/>
              <a:gd name="connsiteY1" fmla="*/ 254112 h 2975828"/>
              <a:gd name="connsiteX2" fmla="*/ 2424652 w 2424652"/>
              <a:gd name="connsiteY2" fmla="*/ 331913 h 2975828"/>
              <a:gd name="connsiteX3" fmla="*/ 2424652 w 2424652"/>
              <a:gd name="connsiteY3" fmla="*/ 2643916 h 2975828"/>
              <a:gd name="connsiteX4" fmla="*/ 2320577 w 2424652"/>
              <a:gd name="connsiteY4" fmla="*/ 2721716 h 2975828"/>
              <a:gd name="connsiteX5" fmla="*/ 1488399 w 2424652"/>
              <a:gd name="connsiteY5" fmla="*/ 2975828 h 2975828"/>
              <a:gd name="connsiteX6" fmla="*/ 0 w 2424652"/>
              <a:gd name="connsiteY6" fmla="*/ 1487914 h 2975828"/>
              <a:gd name="connsiteX7" fmla="*/ 1488399 w 2424652"/>
              <a:gd name="connsiteY7" fmla="*/ 0 h 297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4652" h="2975828">
                <a:moveTo>
                  <a:pt x="1488399" y="0"/>
                </a:moveTo>
                <a:cubicBezTo>
                  <a:pt x="1796656" y="0"/>
                  <a:pt x="2083027" y="93679"/>
                  <a:pt x="2320577" y="254112"/>
                </a:cubicBezTo>
                <a:lnTo>
                  <a:pt x="2424652" y="331913"/>
                </a:lnTo>
                <a:lnTo>
                  <a:pt x="2424652" y="2643916"/>
                </a:lnTo>
                <a:lnTo>
                  <a:pt x="2320577" y="2721716"/>
                </a:lnTo>
                <a:cubicBezTo>
                  <a:pt x="2083027" y="2882149"/>
                  <a:pt x="1796656" y="2975828"/>
                  <a:pt x="1488399" y="2975828"/>
                </a:cubicBezTo>
                <a:cubicBezTo>
                  <a:pt x="666379" y="2975828"/>
                  <a:pt x="0" y="2309666"/>
                  <a:pt x="0" y="1487914"/>
                </a:cubicBezTo>
                <a:cubicBezTo>
                  <a:pt x="0" y="666162"/>
                  <a:pt x="666379" y="0"/>
                  <a:pt x="148839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537BBA-8557-A84B-B756-246505D45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06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EBED82-7C83-6241-ABA9-490DB6B7E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2FAF0C-D9F0-BB48-BE36-7BE9B69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BE46360-8782-954F-BFD1-60F7C32A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296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83684-D0A0-F541-BD4B-16371CDAD22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88001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2604AC-751D-2448-A948-E585664BEF6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61364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2B8AA70-DB1F-494F-B0B8-FBF83A6F180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261365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8748A86-3C00-424B-9C5C-E713ACB09EC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34728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912A0BA-F8CE-3D49-A863-123C4EDBAFF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234729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59A016-94D8-0A4D-B62B-63A1EE8C1A8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208092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412D382-D9E9-7249-B075-AF39B597A309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9208093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643846A-648D-CF4E-B317-E8D8D358644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88000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FC74C94-6A67-5045-BBBC-F2DC57E6E112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288001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910429-CF3C-6848-97EF-A5136EE804B4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61364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24B9BE9-BE63-5740-B03A-41EC2908687A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3261365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7A17951-69B1-F347-991B-02FA4FCC3FD6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6234728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6333A2C-95A1-F342-B832-3362A190DE35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6234729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710D80A-14DE-4246-AD8B-9379AF122928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208092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A81F38D-097D-9C41-9381-B402C465E34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9208093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583080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9221615" y="1830245"/>
            <a:ext cx="4274220" cy="1171835"/>
          </a:xfrm>
        </p:spPr>
        <p:txBody>
          <a:bodyPr/>
          <a:lstStyle>
            <a:lvl1pPr>
              <a:defRPr sz="8400" baseline="0"/>
            </a:lvl1pPr>
          </a:lstStyle>
          <a:p>
            <a:r>
              <a:rPr lang="en-GB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418" y="44003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83684-D0A0-F541-BD4B-16371CDAD22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88001" y="27905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4A34E0-C4FD-1A49-BD84-5965B8845B8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37418" y="145095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2F34B13-C755-D84E-B5F6-A5F879920A3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288001" y="128997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A898011-A872-1E4D-8F7F-42EBB4A7C49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37418" y="246187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BC2DBBD-734A-5545-9AE4-90FAE25BB5F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88001" y="230089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57DD0F2-E855-3A40-A5C6-EFAF5809DDF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37418" y="347279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5B09AC1-CE5D-C44A-A874-017674CB6079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88001" y="331181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CFBB54B-8784-6647-9E66-C26589FD4C0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37418" y="448371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126A9D5-1EF0-DF47-BC9D-25E1C3E28314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288001" y="432273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5043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09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252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3378201"/>
            <a:ext cx="11619837" cy="2747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74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D3841E1-FD15-C74E-B863-E70833E05B60}"/>
              </a:ext>
            </a:extLst>
          </p:cNvPr>
          <p:cNvSpPr/>
          <p:nvPr userDrawn="1"/>
        </p:nvSpPr>
        <p:spPr>
          <a:xfrm>
            <a:off x="428" y="2"/>
            <a:ext cx="9581563" cy="6857615"/>
          </a:xfrm>
          <a:custGeom>
            <a:avLst/>
            <a:gdLst/>
            <a:ahLst/>
            <a:cxnLst/>
            <a:rect l="l" t="t" r="r" b="b"/>
            <a:pathLst>
              <a:path w="15800705" h="11308715">
                <a:moveTo>
                  <a:pt x="14435652" y="0"/>
                </a:moveTo>
                <a:lnTo>
                  <a:pt x="0" y="0"/>
                </a:lnTo>
                <a:lnTo>
                  <a:pt x="0" y="11308556"/>
                </a:lnTo>
                <a:lnTo>
                  <a:pt x="13896994" y="11308556"/>
                </a:lnTo>
                <a:lnTo>
                  <a:pt x="13931879" y="11258181"/>
                </a:lnTo>
                <a:lnTo>
                  <a:pt x="13978152" y="11190253"/>
                </a:lnTo>
                <a:lnTo>
                  <a:pt x="14023914" y="11121951"/>
                </a:lnTo>
                <a:lnTo>
                  <a:pt x="14069162" y="11053279"/>
                </a:lnTo>
                <a:lnTo>
                  <a:pt x="14113895" y="10984239"/>
                </a:lnTo>
                <a:lnTo>
                  <a:pt x="14158109" y="10914834"/>
                </a:lnTo>
                <a:lnTo>
                  <a:pt x="14201801" y="10845067"/>
                </a:lnTo>
                <a:lnTo>
                  <a:pt x="14244969" y="10774940"/>
                </a:lnTo>
                <a:lnTo>
                  <a:pt x="14287610" y="10704456"/>
                </a:lnTo>
                <a:lnTo>
                  <a:pt x="14329721" y="10633618"/>
                </a:lnTo>
                <a:lnTo>
                  <a:pt x="14371299" y="10562429"/>
                </a:lnTo>
                <a:lnTo>
                  <a:pt x="14412342" y="10490892"/>
                </a:lnTo>
                <a:lnTo>
                  <a:pt x="14452847" y="10419008"/>
                </a:lnTo>
                <a:lnTo>
                  <a:pt x="14492811" y="10346781"/>
                </a:lnTo>
                <a:lnTo>
                  <a:pt x="14532232" y="10274214"/>
                </a:lnTo>
                <a:lnTo>
                  <a:pt x="14571106" y="10201310"/>
                </a:lnTo>
                <a:lnTo>
                  <a:pt x="14609432" y="10128070"/>
                </a:lnTo>
                <a:lnTo>
                  <a:pt x="14647205" y="10054499"/>
                </a:lnTo>
                <a:lnTo>
                  <a:pt x="14684424" y="9980598"/>
                </a:lnTo>
                <a:lnTo>
                  <a:pt x="14721086" y="9906370"/>
                </a:lnTo>
                <a:lnTo>
                  <a:pt x="14757188" y="9831819"/>
                </a:lnTo>
                <a:lnTo>
                  <a:pt x="14792727" y="9756946"/>
                </a:lnTo>
                <a:lnTo>
                  <a:pt x="14827700" y="9681755"/>
                </a:lnTo>
                <a:lnTo>
                  <a:pt x="14862105" y="9606249"/>
                </a:lnTo>
                <a:lnTo>
                  <a:pt x="14895940" y="9530429"/>
                </a:lnTo>
                <a:lnTo>
                  <a:pt x="14929200" y="9454299"/>
                </a:lnTo>
                <a:lnTo>
                  <a:pt x="14961884" y="9377862"/>
                </a:lnTo>
                <a:lnTo>
                  <a:pt x="14993989" y="9301121"/>
                </a:lnTo>
                <a:lnTo>
                  <a:pt x="15025511" y="9224077"/>
                </a:lnTo>
                <a:lnTo>
                  <a:pt x="15056449" y="9146734"/>
                </a:lnTo>
                <a:lnTo>
                  <a:pt x="15086800" y="9069095"/>
                </a:lnTo>
                <a:lnTo>
                  <a:pt x="15116560" y="8991162"/>
                </a:lnTo>
                <a:lnTo>
                  <a:pt x="15145727" y="8912939"/>
                </a:lnTo>
                <a:lnTo>
                  <a:pt x="15174299" y="8834427"/>
                </a:lnTo>
                <a:lnTo>
                  <a:pt x="15202272" y="8755629"/>
                </a:lnTo>
                <a:lnTo>
                  <a:pt x="15229643" y="8676549"/>
                </a:lnTo>
                <a:lnTo>
                  <a:pt x="15256411" y="8597189"/>
                </a:lnTo>
                <a:lnTo>
                  <a:pt x="15282572" y="8517552"/>
                </a:lnTo>
                <a:lnTo>
                  <a:pt x="15308124" y="8437640"/>
                </a:lnTo>
                <a:lnTo>
                  <a:pt x="15333064" y="8357457"/>
                </a:lnTo>
                <a:lnTo>
                  <a:pt x="15357388" y="8277005"/>
                </a:lnTo>
                <a:lnTo>
                  <a:pt x="15381095" y="8196286"/>
                </a:lnTo>
                <a:lnTo>
                  <a:pt x="15404182" y="8115304"/>
                </a:lnTo>
                <a:lnTo>
                  <a:pt x="15426645" y="8034062"/>
                </a:lnTo>
                <a:lnTo>
                  <a:pt x="15448482" y="7952561"/>
                </a:lnTo>
                <a:lnTo>
                  <a:pt x="15469691" y="7870805"/>
                </a:lnTo>
                <a:lnTo>
                  <a:pt x="15490268" y="7788797"/>
                </a:lnTo>
                <a:lnTo>
                  <a:pt x="15510211" y="7706539"/>
                </a:lnTo>
                <a:lnTo>
                  <a:pt x="15529517" y="7624033"/>
                </a:lnTo>
                <a:lnTo>
                  <a:pt x="15548184" y="7541284"/>
                </a:lnTo>
                <a:lnTo>
                  <a:pt x="15566208" y="7458293"/>
                </a:lnTo>
                <a:lnTo>
                  <a:pt x="15583587" y="7375064"/>
                </a:lnTo>
                <a:lnTo>
                  <a:pt x="15600318" y="7291598"/>
                </a:lnTo>
                <a:lnTo>
                  <a:pt x="15616399" y="7207899"/>
                </a:lnTo>
                <a:lnTo>
                  <a:pt x="15631826" y="7123970"/>
                </a:lnTo>
                <a:lnTo>
                  <a:pt x="15646596" y="7039813"/>
                </a:lnTo>
                <a:lnTo>
                  <a:pt x="15660708" y="6955431"/>
                </a:lnTo>
                <a:lnTo>
                  <a:pt x="15674159" y="6870826"/>
                </a:lnTo>
                <a:lnTo>
                  <a:pt x="15686945" y="6786002"/>
                </a:lnTo>
                <a:lnTo>
                  <a:pt x="15699064" y="6700962"/>
                </a:lnTo>
                <a:lnTo>
                  <a:pt x="15710513" y="6615707"/>
                </a:lnTo>
                <a:lnTo>
                  <a:pt x="15721289" y="6530241"/>
                </a:lnTo>
                <a:lnTo>
                  <a:pt x="15731390" y="6444566"/>
                </a:lnTo>
                <a:lnTo>
                  <a:pt x="15740813" y="6358686"/>
                </a:lnTo>
                <a:lnTo>
                  <a:pt x="15749556" y="6272602"/>
                </a:lnTo>
                <a:lnTo>
                  <a:pt x="15757614" y="6186319"/>
                </a:lnTo>
                <a:lnTo>
                  <a:pt x="15764986" y="6099837"/>
                </a:lnTo>
                <a:lnTo>
                  <a:pt x="15771670" y="6013161"/>
                </a:lnTo>
                <a:lnTo>
                  <a:pt x="15777661" y="5926293"/>
                </a:lnTo>
                <a:lnTo>
                  <a:pt x="15782958" y="5839236"/>
                </a:lnTo>
                <a:lnTo>
                  <a:pt x="15787557" y="5751991"/>
                </a:lnTo>
                <a:lnTo>
                  <a:pt x="15791456" y="5664564"/>
                </a:lnTo>
                <a:lnTo>
                  <a:pt x="15794653" y="5576955"/>
                </a:lnTo>
                <a:lnTo>
                  <a:pt x="15797144" y="5489167"/>
                </a:lnTo>
                <a:lnTo>
                  <a:pt x="15798926" y="5401204"/>
                </a:lnTo>
                <a:lnTo>
                  <a:pt x="15799998" y="5313068"/>
                </a:lnTo>
                <a:lnTo>
                  <a:pt x="15800356" y="5224763"/>
                </a:lnTo>
                <a:lnTo>
                  <a:pt x="15799998" y="5136456"/>
                </a:lnTo>
                <a:lnTo>
                  <a:pt x="15798926" y="5048321"/>
                </a:lnTo>
                <a:lnTo>
                  <a:pt x="15797144" y="4960357"/>
                </a:lnTo>
                <a:lnTo>
                  <a:pt x="15794653" y="4872570"/>
                </a:lnTo>
                <a:lnTo>
                  <a:pt x="15791456" y="4784961"/>
                </a:lnTo>
                <a:lnTo>
                  <a:pt x="15787557" y="4697533"/>
                </a:lnTo>
                <a:lnTo>
                  <a:pt x="15782958" y="4610289"/>
                </a:lnTo>
                <a:lnTo>
                  <a:pt x="15777661" y="4523231"/>
                </a:lnTo>
                <a:lnTo>
                  <a:pt x="15771670" y="4436363"/>
                </a:lnTo>
                <a:lnTo>
                  <a:pt x="15764986" y="4349686"/>
                </a:lnTo>
                <a:lnTo>
                  <a:pt x="15757614" y="4263205"/>
                </a:lnTo>
                <a:lnTo>
                  <a:pt x="15749556" y="4176921"/>
                </a:lnTo>
                <a:lnTo>
                  <a:pt x="15740813" y="4090837"/>
                </a:lnTo>
                <a:lnTo>
                  <a:pt x="15731390" y="4004957"/>
                </a:lnTo>
                <a:lnTo>
                  <a:pt x="15721289" y="3919282"/>
                </a:lnTo>
                <a:lnTo>
                  <a:pt x="15710513" y="3833816"/>
                </a:lnTo>
                <a:lnTo>
                  <a:pt x="15699064" y="3748561"/>
                </a:lnTo>
                <a:lnTo>
                  <a:pt x="15686945" y="3663521"/>
                </a:lnTo>
                <a:lnTo>
                  <a:pt x="15674159" y="3578697"/>
                </a:lnTo>
                <a:lnTo>
                  <a:pt x="15660708" y="3494092"/>
                </a:lnTo>
                <a:lnTo>
                  <a:pt x="15646596" y="3409710"/>
                </a:lnTo>
                <a:lnTo>
                  <a:pt x="15631826" y="3325553"/>
                </a:lnTo>
                <a:lnTo>
                  <a:pt x="15616399" y="3241623"/>
                </a:lnTo>
                <a:lnTo>
                  <a:pt x="15600318" y="3157924"/>
                </a:lnTo>
                <a:lnTo>
                  <a:pt x="15583587" y="3074459"/>
                </a:lnTo>
                <a:lnTo>
                  <a:pt x="15566208" y="2991229"/>
                </a:lnTo>
                <a:lnTo>
                  <a:pt x="15548184" y="2908238"/>
                </a:lnTo>
                <a:lnTo>
                  <a:pt x="15529517" y="2825489"/>
                </a:lnTo>
                <a:lnTo>
                  <a:pt x="15510211" y="2742984"/>
                </a:lnTo>
                <a:lnTo>
                  <a:pt x="15490268" y="2660726"/>
                </a:lnTo>
                <a:lnTo>
                  <a:pt x="15469691" y="2578717"/>
                </a:lnTo>
                <a:lnTo>
                  <a:pt x="15448482" y="2496961"/>
                </a:lnTo>
                <a:lnTo>
                  <a:pt x="15426645" y="2415461"/>
                </a:lnTo>
                <a:lnTo>
                  <a:pt x="15404182" y="2334218"/>
                </a:lnTo>
                <a:lnTo>
                  <a:pt x="15381095" y="2253236"/>
                </a:lnTo>
                <a:lnTo>
                  <a:pt x="15357388" y="2172517"/>
                </a:lnTo>
                <a:lnTo>
                  <a:pt x="15333064" y="2092065"/>
                </a:lnTo>
                <a:lnTo>
                  <a:pt x="15308124" y="2011882"/>
                </a:lnTo>
                <a:lnTo>
                  <a:pt x="15282572" y="1931970"/>
                </a:lnTo>
                <a:lnTo>
                  <a:pt x="15256411" y="1852333"/>
                </a:lnTo>
                <a:lnTo>
                  <a:pt x="15229643" y="1772973"/>
                </a:lnTo>
                <a:lnTo>
                  <a:pt x="15202272" y="1693893"/>
                </a:lnTo>
                <a:lnTo>
                  <a:pt x="15174299" y="1615096"/>
                </a:lnTo>
                <a:lnTo>
                  <a:pt x="15145727" y="1536584"/>
                </a:lnTo>
                <a:lnTo>
                  <a:pt x="15116560" y="1458360"/>
                </a:lnTo>
                <a:lnTo>
                  <a:pt x="15086800" y="1380427"/>
                </a:lnTo>
                <a:lnTo>
                  <a:pt x="15056449" y="1302788"/>
                </a:lnTo>
                <a:lnTo>
                  <a:pt x="15025511" y="1225445"/>
                </a:lnTo>
                <a:lnTo>
                  <a:pt x="14993989" y="1148402"/>
                </a:lnTo>
                <a:lnTo>
                  <a:pt x="14961884" y="1071660"/>
                </a:lnTo>
                <a:lnTo>
                  <a:pt x="14929200" y="995223"/>
                </a:lnTo>
                <a:lnTo>
                  <a:pt x="14895940" y="919093"/>
                </a:lnTo>
                <a:lnTo>
                  <a:pt x="14862105" y="843274"/>
                </a:lnTo>
                <a:lnTo>
                  <a:pt x="14827700" y="767767"/>
                </a:lnTo>
                <a:lnTo>
                  <a:pt x="14792727" y="692576"/>
                </a:lnTo>
                <a:lnTo>
                  <a:pt x="14757188" y="617704"/>
                </a:lnTo>
                <a:lnTo>
                  <a:pt x="14721086" y="543152"/>
                </a:lnTo>
                <a:lnTo>
                  <a:pt x="14684424" y="468925"/>
                </a:lnTo>
                <a:lnTo>
                  <a:pt x="14647205" y="395024"/>
                </a:lnTo>
                <a:lnTo>
                  <a:pt x="14609432" y="321452"/>
                </a:lnTo>
                <a:lnTo>
                  <a:pt x="14571106" y="248213"/>
                </a:lnTo>
                <a:lnTo>
                  <a:pt x="14532232" y="175308"/>
                </a:lnTo>
                <a:lnTo>
                  <a:pt x="14492811" y="102742"/>
                </a:lnTo>
                <a:lnTo>
                  <a:pt x="14452847" y="30515"/>
                </a:lnTo>
                <a:lnTo>
                  <a:pt x="14435652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02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D3841E1-FD15-C74E-B863-E70833E05B60}"/>
              </a:ext>
            </a:extLst>
          </p:cNvPr>
          <p:cNvSpPr/>
          <p:nvPr userDrawn="1"/>
        </p:nvSpPr>
        <p:spPr>
          <a:xfrm>
            <a:off x="428" y="2"/>
            <a:ext cx="9581563" cy="6857615"/>
          </a:xfrm>
          <a:custGeom>
            <a:avLst/>
            <a:gdLst/>
            <a:ahLst/>
            <a:cxnLst/>
            <a:rect l="l" t="t" r="r" b="b"/>
            <a:pathLst>
              <a:path w="15800705" h="11308715">
                <a:moveTo>
                  <a:pt x="14435652" y="0"/>
                </a:moveTo>
                <a:lnTo>
                  <a:pt x="0" y="0"/>
                </a:lnTo>
                <a:lnTo>
                  <a:pt x="0" y="11308556"/>
                </a:lnTo>
                <a:lnTo>
                  <a:pt x="13896994" y="11308556"/>
                </a:lnTo>
                <a:lnTo>
                  <a:pt x="13931879" y="11258181"/>
                </a:lnTo>
                <a:lnTo>
                  <a:pt x="13978152" y="11190253"/>
                </a:lnTo>
                <a:lnTo>
                  <a:pt x="14023914" y="11121951"/>
                </a:lnTo>
                <a:lnTo>
                  <a:pt x="14069162" y="11053279"/>
                </a:lnTo>
                <a:lnTo>
                  <a:pt x="14113895" y="10984239"/>
                </a:lnTo>
                <a:lnTo>
                  <a:pt x="14158109" y="10914834"/>
                </a:lnTo>
                <a:lnTo>
                  <a:pt x="14201801" y="10845067"/>
                </a:lnTo>
                <a:lnTo>
                  <a:pt x="14244969" y="10774940"/>
                </a:lnTo>
                <a:lnTo>
                  <a:pt x="14287610" y="10704456"/>
                </a:lnTo>
                <a:lnTo>
                  <a:pt x="14329721" y="10633618"/>
                </a:lnTo>
                <a:lnTo>
                  <a:pt x="14371299" y="10562429"/>
                </a:lnTo>
                <a:lnTo>
                  <a:pt x="14412342" y="10490892"/>
                </a:lnTo>
                <a:lnTo>
                  <a:pt x="14452847" y="10419008"/>
                </a:lnTo>
                <a:lnTo>
                  <a:pt x="14492811" y="10346781"/>
                </a:lnTo>
                <a:lnTo>
                  <a:pt x="14532232" y="10274214"/>
                </a:lnTo>
                <a:lnTo>
                  <a:pt x="14571106" y="10201310"/>
                </a:lnTo>
                <a:lnTo>
                  <a:pt x="14609432" y="10128070"/>
                </a:lnTo>
                <a:lnTo>
                  <a:pt x="14647205" y="10054499"/>
                </a:lnTo>
                <a:lnTo>
                  <a:pt x="14684424" y="9980598"/>
                </a:lnTo>
                <a:lnTo>
                  <a:pt x="14721086" y="9906370"/>
                </a:lnTo>
                <a:lnTo>
                  <a:pt x="14757188" y="9831819"/>
                </a:lnTo>
                <a:lnTo>
                  <a:pt x="14792727" y="9756946"/>
                </a:lnTo>
                <a:lnTo>
                  <a:pt x="14827700" y="9681755"/>
                </a:lnTo>
                <a:lnTo>
                  <a:pt x="14862105" y="9606249"/>
                </a:lnTo>
                <a:lnTo>
                  <a:pt x="14895940" y="9530429"/>
                </a:lnTo>
                <a:lnTo>
                  <a:pt x="14929200" y="9454299"/>
                </a:lnTo>
                <a:lnTo>
                  <a:pt x="14961884" y="9377862"/>
                </a:lnTo>
                <a:lnTo>
                  <a:pt x="14993989" y="9301121"/>
                </a:lnTo>
                <a:lnTo>
                  <a:pt x="15025511" y="9224077"/>
                </a:lnTo>
                <a:lnTo>
                  <a:pt x="15056449" y="9146734"/>
                </a:lnTo>
                <a:lnTo>
                  <a:pt x="15086800" y="9069095"/>
                </a:lnTo>
                <a:lnTo>
                  <a:pt x="15116560" y="8991162"/>
                </a:lnTo>
                <a:lnTo>
                  <a:pt x="15145727" y="8912939"/>
                </a:lnTo>
                <a:lnTo>
                  <a:pt x="15174299" y="8834427"/>
                </a:lnTo>
                <a:lnTo>
                  <a:pt x="15202272" y="8755629"/>
                </a:lnTo>
                <a:lnTo>
                  <a:pt x="15229643" y="8676549"/>
                </a:lnTo>
                <a:lnTo>
                  <a:pt x="15256411" y="8597189"/>
                </a:lnTo>
                <a:lnTo>
                  <a:pt x="15282572" y="8517552"/>
                </a:lnTo>
                <a:lnTo>
                  <a:pt x="15308124" y="8437640"/>
                </a:lnTo>
                <a:lnTo>
                  <a:pt x="15333064" y="8357457"/>
                </a:lnTo>
                <a:lnTo>
                  <a:pt x="15357388" y="8277005"/>
                </a:lnTo>
                <a:lnTo>
                  <a:pt x="15381095" y="8196286"/>
                </a:lnTo>
                <a:lnTo>
                  <a:pt x="15404182" y="8115304"/>
                </a:lnTo>
                <a:lnTo>
                  <a:pt x="15426645" y="8034062"/>
                </a:lnTo>
                <a:lnTo>
                  <a:pt x="15448482" y="7952561"/>
                </a:lnTo>
                <a:lnTo>
                  <a:pt x="15469691" y="7870805"/>
                </a:lnTo>
                <a:lnTo>
                  <a:pt x="15490268" y="7788797"/>
                </a:lnTo>
                <a:lnTo>
                  <a:pt x="15510211" y="7706539"/>
                </a:lnTo>
                <a:lnTo>
                  <a:pt x="15529517" y="7624033"/>
                </a:lnTo>
                <a:lnTo>
                  <a:pt x="15548184" y="7541284"/>
                </a:lnTo>
                <a:lnTo>
                  <a:pt x="15566208" y="7458293"/>
                </a:lnTo>
                <a:lnTo>
                  <a:pt x="15583587" y="7375064"/>
                </a:lnTo>
                <a:lnTo>
                  <a:pt x="15600318" y="7291598"/>
                </a:lnTo>
                <a:lnTo>
                  <a:pt x="15616399" y="7207899"/>
                </a:lnTo>
                <a:lnTo>
                  <a:pt x="15631826" y="7123970"/>
                </a:lnTo>
                <a:lnTo>
                  <a:pt x="15646596" y="7039813"/>
                </a:lnTo>
                <a:lnTo>
                  <a:pt x="15660708" y="6955431"/>
                </a:lnTo>
                <a:lnTo>
                  <a:pt x="15674159" y="6870826"/>
                </a:lnTo>
                <a:lnTo>
                  <a:pt x="15686945" y="6786002"/>
                </a:lnTo>
                <a:lnTo>
                  <a:pt x="15699064" y="6700962"/>
                </a:lnTo>
                <a:lnTo>
                  <a:pt x="15710513" y="6615707"/>
                </a:lnTo>
                <a:lnTo>
                  <a:pt x="15721289" y="6530241"/>
                </a:lnTo>
                <a:lnTo>
                  <a:pt x="15731390" y="6444566"/>
                </a:lnTo>
                <a:lnTo>
                  <a:pt x="15740813" y="6358686"/>
                </a:lnTo>
                <a:lnTo>
                  <a:pt x="15749556" y="6272602"/>
                </a:lnTo>
                <a:lnTo>
                  <a:pt x="15757614" y="6186319"/>
                </a:lnTo>
                <a:lnTo>
                  <a:pt x="15764986" y="6099837"/>
                </a:lnTo>
                <a:lnTo>
                  <a:pt x="15771670" y="6013161"/>
                </a:lnTo>
                <a:lnTo>
                  <a:pt x="15777661" y="5926293"/>
                </a:lnTo>
                <a:lnTo>
                  <a:pt x="15782958" y="5839236"/>
                </a:lnTo>
                <a:lnTo>
                  <a:pt x="15787557" y="5751991"/>
                </a:lnTo>
                <a:lnTo>
                  <a:pt x="15791456" y="5664564"/>
                </a:lnTo>
                <a:lnTo>
                  <a:pt x="15794653" y="5576955"/>
                </a:lnTo>
                <a:lnTo>
                  <a:pt x="15797144" y="5489167"/>
                </a:lnTo>
                <a:lnTo>
                  <a:pt x="15798926" y="5401204"/>
                </a:lnTo>
                <a:lnTo>
                  <a:pt x="15799998" y="5313068"/>
                </a:lnTo>
                <a:lnTo>
                  <a:pt x="15800356" y="5224763"/>
                </a:lnTo>
                <a:lnTo>
                  <a:pt x="15799998" y="5136456"/>
                </a:lnTo>
                <a:lnTo>
                  <a:pt x="15798926" y="5048321"/>
                </a:lnTo>
                <a:lnTo>
                  <a:pt x="15797144" y="4960357"/>
                </a:lnTo>
                <a:lnTo>
                  <a:pt x="15794653" y="4872570"/>
                </a:lnTo>
                <a:lnTo>
                  <a:pt x="15791456" y="4784961"/>
                </a:lnTo>
                <a:lnTo>
                  <a:pt x="15787557" y="4697533"/>
                </a:lnTo>
                <a:lnTo>
                  <a:pt x="15782958" y="4610289"/>
                </a:lnTo>
                <a:lnTo>
                  <a:pt x="15777661" y="4523231"/>
                </a:lnTo>
                <a:lnTo>
                  <a:pt x="15771670" y="4436363"/>
                </a:lnTo>
                <a:lnTo>
                  <a:pt x="15764986" y="4349686"/>
                </a:lnTo>
                <a:lnTo>
                  <a:pt x="15757614" y="4263205"/>
                </a:lnTo>
                <a:lnTo>
                  <a:pt x="15749556" y="4176921"/>
                </a:lnTo>
                <a:lnTo>
                  <a:pt x="15740813" y="4090837"/>
                </a:lnTo>
                <a:lnTo>
                  <a:pt x="15731390" y="4004957"/>
                </a:lnTo>
                <a:lnTo>
                  <a:pt x="15721289" y="3919282"/>
                </a:lnTo>
                <a:lnTo>
                  <a:pt x="15710513" y="3833816"/>
                </a:lnTo>
                <a:lnTo>
                  <a:pt x="15699064" y="3748561"/>
                </a:lnTo>
                <a:lnTo>
                  <a:pt x="15686945" y="3663521"/>
                </a:lnTo>
                <a:lnTo>
                  <a:pt x="15674159" y="3578697"/>
                </a:lnTo>
                <a:lnTo>
                  <a:pt x="15660708" y="3494092"/>
                </a:lnTo>
                <a:lnTo>
                  <a:pt x="15646596" y="3409710"/>
                </a:lnTo>
                <a:lnTo>
                  <a:pt x="15631826" y="3325553"/>
                </a:lnTo>
                <a:lnTo>
                  <a:pt x="15616399" y="3241623"/>
                </a:lnTo>
                <a:lnTo>
                  <a:pt x="15600318" y="3157924"/>
                </a:lnTo>
                <a:lnTo>
                  <a:pt x="15583587" y="3074459"/>
                </a:lnTo>
                <a:lnTo>
                  <a:pt x="15566208" y="2991229"/>
                </a:lnTo>
                <a:lnTo>
                  <a:pt x="15548184" y="2908238"/>
                </a:lnTo>
                <a:lnTo>
                  <a:pt x="15529517" y="2825489"/>
                </a:lnTo>
                <a:lnTo>
                  <a:pt x="15510211" y="2742984"/>
                </a:lnTo>
                <a:lnTo>
                  <a:pt x="15490268" y="2660726"/>
                </a:lnTo>
                <a:lnTo>
                  <a:pt x="15469691" y="2578717"/>
                </a:lnTo>
                <a:lnTo>
                  <a:pt x="15448482" y="2496961"/>
                </a:lnTo>
                <a:lnTo>
                  <a:pt x="15426645" y="2415461"/>
                </a:lnTo>
                <a:lnTo>
                  <a:pt x="15404182" y="2334218"/>
                </a:lnTo>
                <a:lnTo>
                  <a:pt x="15381095" y="2253236"/>
                </a:lnTo>
                <a:lnTo>
                  <a:pt x="15357388" y="2172517"/>
                </a:lnTo>
                <a:lnTo>
                  <a:pt x="15333064" y="2092065"/>
                </a:lnTo>
                <a:lnTo>
                  <a:pt x="15308124" y="2011882"/>
                </a:lnTo>
                <a:lnTo>
                  <a:pt x="15282572" y="1931970"/>
                </a:lnTo>
                <a:lnTo>
                  <a:pt x="15256411" y="1852333"/>
                </a:lnTo>
                <a:lnTo>
                  <a:pt x="15229643" y="1772973"/>
                </a:lnTo>
                <a:lnTo>
                  <a:pt x="15202272" y="1693893"/>
                </a:lnTo>
                <a:lnTo>
                  <a:pt x="15174299" y="1615096"/>
                </a:lnTo>
                <a:lnTo>
                  <a:pt x="15145727" y="1536584"/>
                </a:lnTo>
                <a:lnTo>
                  <a:pt x="15116560" y="1458360"/>
                </a:lnTo>
                <a:lnTo>
                  <a:pt x="15086800" y="1380427"/>
                </a:lnTo>
                <a:lnTo>
                  <a:pt x="15056449" y="1302788"/>
                </a:lnTo>
                <a:lnTo>
                  <a:pt x="15025511" y="1225445"/>
                </a:lnTo>
                <a:lnTo>
                  <a:pt x="14993989" y="1148402"/>
                </a:lnTo>
                <a:lnTo>
                  <a:pt x="14961884" y="1071660"/>
                </a:lnTo>
                <a:lnTo>
                  <a:pt x="14929200" y="995223"/>
                </a:lnTo>
                <a:lnTo>
                  <a:pt x="14895940" y="919093"/>
                </a:lnTo>
                <a:lnTo>
                  <a:pt x="14862105" y="843274"/>
                </a:lnTo>
                <a:lnTo>
                  <a:pt x="14827700" y="767767"/>
                </a:lnTo>
                <a:lnTo>
                  <a:pt x="14792727" y="692576"/>
                </a:lnTo>
                <a:lnTo>
                  <a:pt x="14757188" y="617704"/>
                </a:lnTo>
                <a:lnTo>
                  <a:pt x="14721086" y="543152"/>
                </a:lnTo>
                <a:lnTo>
                  <a:pt x="14684424" y="468925"/>
                </a:lnTo>
                <a:lnTo>
                  <a:pt x="14647205" y="395024"/>
                </a:lnTo>
                <a:lnTo>
                  <a:pt x="14609432" y="321452"/>
                </a:lnTo>
                <a:lnTo>
                  <a:pt x="14571106" y="248213"/>
                </a:lnTo>
                <a:lnTo>
                  <a:pt x="14532232" y="175308"/>
                </a:lnTo>
                <a:lnTo>
                  <a:pt x="14492811" y="102742"/>
                </a:lnTo>
                <a:lnTo>
                  <a:pt x="14452847" y="30515"/>
                </a:lnTo>
                <a:lnTo>
                  <a:pt x="14435652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4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00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98754CA-C41E-9F43-805F-9242D7A8F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8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arge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1E5158BE-D05D-EA4D-B025-0A3D8C15BAC2}"/>
              </a:ext>
            </a:extLst>
          </p:cNvPr>
          <p:cNvSpPr/>
          <p:nvPr userDrawn="1"/>
        </p:nvSpPr>
        <p:spPr>
          <a:xfrm>
            <a:off x="1632715" y="4346898"/>
            <a:ext cx="4140000" cy="2511103"/>
          </a:xfrm>
          <a:custGeom>
            <a:avLst/>
            <a:gdLst>
              <a:gd name="connsiteX0" fmla="*/ 2070000 w 4140000"/>
              <a:gd name="connsiteY0" fmla="*/ 0 h 2511102"/>
              <a:gd name="connsiteX1" fmla="*/ 4140000 w 4140000"/>
              <a:gd name="connsiteY1" fmla="*/ 2070000 h 2511102"/>
              <a:gd name="connsiteX2" fmla="*/ 4097945 w 4140000"/>
              <a:gd name="connsiteY2" fmla="*/ 2487177 h 2511102"/>
              <a:gd name="connsiteX3" fmla="*/ 4091794 w 4140000"/>
              <a:gd name="connsiteY3" fmla="*/ 2511102 h 2511102"/>
              <a:gd name="connsiteX4" fmla="*/ 48207 w 4140000"/>
              <a:gd name="connsiteY4" fmla="*/ 2511102 h 2511102"/>
              <a:gd name="connsiteX5" fmla="*/ 42055 w 4140000"/>
              <a:gd name="connsiteY5" fmla="*/ 2487177 h 2511102"/>
              <a:gd name="connsiteX6" fmla="*/ 0 w 4140000"/>
              <a:gd name="connsiteY6" fmla="*/ 2070000 h 2511102"/>
              <a:gd name="connsiteX7" fmla="*/ 2070000 w 4140000"/>
              <a:gd name="connsiteY7" fmla="*/ 0 h 25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00" h="2511102">
                <a:moveTo>
                  <a:pt x="2070000" y="0"/>
                </a:moveTo>
                <a:cubicBezTo>
                  <a:pt x="3213229" y="0"/>
                  <a:pt x="4140000" y="926771"/>
                  <a:pt x="4140000" y="2070000"/>
                </a:cubicBezTo>
                <a:cubicBezTo>
                  <a:pt x="4140000" y="2212903"/>
                  <a:pt x="4125519" y="2352425"/>
                  <a:pt x="4097945" y="2487177"/>
                </a:cubicBezTo>
                <a:lnTo>
                  <a:pt x="4091794" y="2511102"/>
                </a:lnTo>
                <a:lnTo>
                  <a:pt x="48207" y="2511102"/>
                </a:lnTo>
                <a:lnTo>
                  <a:pt x="42055" y="2487177"/>
                </a:lnTo>
                <a:cubicBezTo>
                  <a:pt x="14481" y="2352425"/>
                  <a:pt x="0" y="2212903"/>
                  <a:pt x="0" y="2070000"/>
                </a:cubicBezTo>
                <a:cubicBezTo>
                  <a:pt x="0" y="926771"/>
                  <a:pt x="926771" y="0"/>
                  <a:pt x="207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283BE52-9BF1-844D-81B6-33FE871A7565}"/>
              </a:ext>
            </a:extLst>
          </p:cNvPr>
          <p:cNvSpPr/>
          <p:nvPr userDrawn="1"/>
        </p:nvSpPr>
        <p:spPr>
          <a:xfrm>
            <a:off x="5139643" y="0"/>
            <a:ext cx="5112000" cy="3841445"/>
          </a:xfrm>
          <a:custGeom>
            <a:avLst/>
            <a:gdLst>
              <a:gd name="connsiteX0" fmla="*/ 349262 w 5112000"/>
              <a:gd name="connsiteY0" fmla="*/ 0 h 3841445"/>
              <a:gd name="connsiteX1" fmla="*/ 4762738 w 5112000"/>
              <a:gd name="connsiteY1" fmla="*/ 0 h 3841445"/>
              <a:gd name="connsiteX2" fmla="*/ 4803505 w 5112000"/>
              <a:gd name="connsiteY2" fmla="*/ 67104 h 3841445"/>
              <a:gd name="connsiteX3" fmla="*/ 5112000 w 5112000"/>
              <a:gd name="connsiteY3" fmla="*/ 1285445 h 3841445"/>
              <a:gd name="connsiteX4" fmla="*/ 2556000 w 5112000"/>
              <a:gd name="connsiteY4" fmla="*/ 3841445 h 3841445"/>
              <a:gd name="connsiteX5" fmla="*/ 0 w 5112000"/>
              <a:gd name="connsiteY5" fmla="*/ 1285445 h 3841445"/>
              <a:gd name="connsiteX6" fmla="*/ 308495 w 5112000"/>
              <a:gd name="connsiteY6" fmla="*/ 67104 h 3841445"/>
              <a:gd name="connsiteX7" fmla="*/ 349262 w 5112000"/>
              <a:gd name="connsiteY7" fmla="*/ 0 h 38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000" h="3841445">
                <a:moveTo>
                  <a:pt x="349262" y="0"/>
                </a:moveTo>
                <a:lnTo>
                  <a:pt x="4762738" y="0"/>
                </a:lnTo>
                <a:lnTo>
                  <a:pt x="4803505" y="67104"/>
                </a:lnTo>
                <a:cubicBezTo>
                  <a:pt x="5000246" y="429272"/>
                  <a:pt x="5112000" y="844308"/>
                  <a:pt x="5112000" y="1285445"/>
                </a:cubicBezTo>
                <a:cubicBezTo>
                  <a:pt x="5112000" y="2697085"/>
                  <a:pt x="3967640" y="3841445"/>
                  <a:pt x="2556000" y="3841445"/>
                </a:cubicBezTo>
                <a:cubicBezTo>
                  <a:pt x="1144360" y="3841445"/>
                  <a:pt x="0" y="2697085"/>
                  <a:pt x="0" y="1285445"/>
                </a:cubicBezTo>
                <a:cubicBezTo>
                  <a:pt x="0" y="844308"/>
                  <a:pt x="111754" y="429272"/>
                  <a:pt x="308495" y="67104"/>
                </a:cubicBezTo>
                <a:lnTo>
                  <a:pt x="3492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277A908-EB26-F441-9659-381DF4F05496}"/>
              </a:ext>
            </a:extLst>
          </p:cNvPr>
          <p:cNvSpPr/>
          <p:nvPr userDrawn="1"/>
        </p:nvSpPr>
        <p:spPr>
          <a:xfrm>
            <a:off x="9770301" y="4501329"/>
            <a:ext cx="2421699" cy="2356673"/>
          </a:xfrm>
          <a:custGeom>
            <a:avLst/>
            <a:gdLst>
              <a:gd name="connsiteX0" fmla="*/ 2000006 w 2421698"/>
              <a:gd name="connsiteY0" fmla="*/ 0 h 2356673"/>
              <a:gd name="connsiteX1" fmla="*/ 2403077 w 2421698"/>
              <a:gd name="connsiteY1" fmla="*/ 40633 h 2356673"/>
              <a:gd name="connsiteX2" fmla="*/ 2421698 w 2421698"/>
              <a:gd name="connsiteY2" fmla="*/ 45421 h 2356673"/>
              <a:gd name="connsiteX3" fmla="*/ 2421698 w 2421698"/>
              <a:gd name="connsiteY3" fmla="*/ 2356673 h 2356673"/>
              <a:gd name="connsiteX4" fmla="*/ 33551 w 2421698"/>
              <a:gd name="connsiteY4" fmla="*/ 2356673 h 2356673"/>
              <a:gd name="connsiteX5" fmla="*/ 10326 w 2421698"/>
              <a:gd name="connsiteY5" fmla="*/ 2204495 h 2356673"/>
              <a:gd name="connsiteX6" fmla="*/ 0 w 2421698"/>
              <a:gd name="connsiteY6" fmla="*/ 2000006 h 2356673"/>
              <a:gd name="connsiteX7" fmla="*/ 2000006 w 2421698"/>
              <a:gd name="connsiteY7" fmla="*/ 0 h 23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98" h="2356673">
                <a:moveTo>
                  <a:pt x="2000006" y="0"/>
                </a:moveTo>
                <a:cubicBezTo>
                  <a:pt x="2138078" y="0"/>
                  <a:pt x="2272881" y="13991"/>
                  <a:pt x="2403077" y="40633"/>
                </a:cubicBezTo>
                <a:lnTo>
                  <a:pt x="2421698" y="45421"/>
                </a:lnTo>
                <a:lnTo>
                  <a:pt x="2421698" y="2356673"/>
                </a:lnTo>
                <a:lnTo>
                  <a:pt x="33551" y="2356673"/>
                </a:lnTo>
                <a:lnTo>
                  <a:pt x="10326" y="2204495"/>
                </a:lnTo>
                <a:cubicBezTo>
                  <a:pt x="3498" y="2137260"/>
                  <a:pt x="0" y="2069042"/>
                  <a:pt x="0" y="2000006"/>
                </a:cubicBezTo>
                <a:cubicBezTo>
                  <a:pt x="0" y="895433"/>
                  <a:pt x="895433" y="0"/>
                  <a:pt x="20000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F998EC-B606-5946-859D-D1B75596F362}"/>
              </a:ext>
            </a:extLst>
          </p:cNvPr>
          <p:cNvSpPr>
            <a:spLocks noChangeAspect="1"/>
          </p:cNvSpPr>
          <p:nvPr userDrawn="1"/>
        </p:nvSpPr>
        <p:spPr>
          <a:xfrm>
            <a:off x="2905491" y="1609452"/>
            <a:ext cx="1598400" cy="1598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535B1EC-1C08-0B4D-8740-5BE1C8441336}"/>
              </a:ext>
            </a:extLst>
          </p:cNvPr>
          <p:cNvSpPr/>
          <p:nvPr userDrawn="1"/>
        </p:nvSpPr>
        <p:spPr>
          <a:xfrm>
            <a:off x="6901347" y="5595723"/>
            <a:ext cx="1598400" cy="1262279"/>
          </a:xfrm>
          <a:custGeom>
            <a:avLst/>
            <a:gdLst>
              <a:gd name="connsiteX0" fmla="*/ 799200 w 1598400"/>
              <a:gd name="connsiteY0" fmla="*/ 0 h 1262279"/>
              <a:gd name="connsiteX1" fmla="*/ 1598400 w 1598400"/>
              <a:gd name="connsiteY1" fmla="*/ 799200 h 1262279"/>
              <a:gd name="connsiteX2" fmla="*/ 1461909 w 1598400"/>
              <a:gd name="connsiteY2" fmla="*/ 1246040 h 1262279"/>
              <a:gd name="connsiteX3" fmla="*/ 1448511 w 1598400"/>
              <a:gd name="connsiteY3" fmla="*/ 1262279 h 1262279"/>
              <a:gd name="connsiteX4" fmla="*/ 149890 w 1598400"/>
              <a:gd name="connsiteY4" fmla="*/ 1262279 h 1262279"/>
              <a:gd name="connsiteX5" fmla="*/ 136491 w 1598400"/>
              <a:gd name="connsiteY5" fmla="*/ 1246040 h 1262279"/>
              <a:gd name="connsiteX6" fmla="*/ 0 w 1598400"/>
              <a:gd name="connsiteY6" fmla="*/ 799200 h 1262279"/>
              <a:gd name="connsiteX7" fmla="*/ 799200 w 1598400"/>
              <a:gd name="connsiteY7" fmla="*/ 0 h 126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8400" h="1262279">
                <a:moveTo>
                  <a:pt x="799200" y="0"/>
                </a:moveTo>
                <a:cubicBezTo>
                  <a:pt x="1240586" y="0"/>
                  <a:pt x="1598400" y="357814"/>
                  <a:pt x="1598400" y="799200"/>
                </a:cubicBezTo>
                <a:cubicBezTo>
                  <a:pt x="1598400" y="964720"/>
                  <a:pt x="1548082" y="1118487"/>
                  <a:pt x="1461909" y="1246040"/>
                </a:cubicBezTo>
                <a:lnTo>
                  <a:pt x="1448511" y="1262279"/>
                </a:lnTo>
                <a:lnTo>
                  <a:pt x="149890" y="1262279"/>
                </a:lnTo>
                <a:lnTo>
                  <a:pt x="136491" y="1246040"/>
                </a:lnTo>
                <a:cubicBezTo>
                  <a:pt x="50318" y="1118487"/>
                  <a:pt x="0" y="964720"/>
                  <a:pt x="0" y="799200"/>
                </a:cubicBezTo>
                <a:cubicBezTo>
                  <a:pt x="0" y="357814"/>
                  <a:pt x="357814" y="0"/>
                  <a:pt x="799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74991"/>
            <a:ext cx="9115200" cy="3466454"/>
          </a:xfrm>
        </p:spPr>
        <p:txBody>
          <a:bodyPr/>
          <a:lstStyle>
            <a:lvl1pPr>
              <a:lnSpc>
                <a:spcPct val="80000"/>
              </a:lnSpc>
              <a:defRPr sz="14000"/>
            </a:lvl1pPr>
          </a:lstStyle>
          <a:p>
            <a:r>
              <a:rPr lang="en-GB"/>
              <a:t>Bold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4745054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1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77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71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81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37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32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9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02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968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5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5807999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51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FE2B5834-344B-824C-A302-1A870F6DCAD0}"/>
              </a:ext>
            </a:extLst>
          </p:cNvPr>
          <p:cNvSpPr/>
          <p:nvPr userDrawn="1"/>
        </p:nvSpPr>
        <p:spPr>
          <a:xfrm>
            <a:off x="4191927" y="4821493"/>
            <a:ext cx="2810123" cy="2036507"/>
          </a:xfrm>
          <a:custGeom>
            <a:avLst/>
            <a:gdLst>
              <a:gd name="connsiteX0" fmla="*/ 1405061 w 2810122"/>
              <a:gd name="connsiteY0" fmla="*/ 0 h 2036507"/>
              <a:gd name="connsiteX1" fmla="*/ 2810122 w 2810122"/>
              <a:gd name="connsiteY1" fmla="*/ 1405061 h 2036507"/>
              <a:gd name="connsiteX2" fmla="*/ 2699705 w 2810122"/>
              <a:gd name="connsiteY2" fmla="*/ 1951974 h 2036507"/>
              <a:gd name="connsiteX3" fmla="*/ 2658984 w 2810122"/>
              <a:gd name="connsiteY3" fmla="*/ 2036507 h 2036507"/>
              <a:gd name="connsiteX4" fmla="*/ 151138 w 2810122"/>
              <a:gd name="connsiteY4" fmla="*/ 2036507 h 2036507"/>
              <a:gd name="connsiteX5" fmla="*/ 110417 w 2810122"/>
              <a:gd name="connsiteY5" fmla="*/ 1951974 h 2036507"/>
              <a:gd name="connsiteX6" fmla="*/ 0 w 2810122"/>
              <a:gd name="connsiteY6" fmla="*/ 1405061 h 2036507"/>
              <a:gd name="connsiteX7" fmla="*/ 1405061 w 2810122"/>
              <a:gd name="connsiteY7" fmla="*/ 0 h 203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122" h="2036507">
                <a:moveTo>
                  <a:pt x="1405061" y="0"/>
                </a:moveTo>
                <a:cubicBezTo>
                  <a:pt x="2181055" y="0"/>
                  <a:pt x="2810122" y="629067"/>
                  <a:pt x="2810122" y="1405061"/>
                </a:cubicBezTo>
                <a:cubicBezTo>
                  <a:pt x="2810122" y="1599059"/>
                  <a:pt x="2770806" y="1783875"/>
                  <a:pt x="2699705" y="1951974"/>
                </a:cubicBezTo>
                <a:lnTo>
                  <a:pt x="2658984" y="2036507"/>
                </a:lnTo>
                <a:lnTo>
                  <a:pt x="151138" y="2036507"/>
                </a:lnTo>
                <a:lnTo>
                  <a:pt x="110417" y="1951974"/>
                </a:lnTo>
                <a:cubicBezTo>
                  <a:pt x="39317" y="1783875"/>
                  <a:pt x="0" y="1599059"/>
                  <a:pt x="0" y="1405061"/>
                </a:cubicBezTo>
                <a:cubicBezTo>
                  <a:pt x="0" y="629067"/>
                  <a:pt x="629067" y="0"/>
                  <a:pt x="14050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9B6D7C3-60B4-9640-A9F5-95FD063E6458}"/>
              </a:ext>
            </a:extLst>
          </p:cNvPr>
          <p:cNvSpPr/>
          <p:nvPr userDrawn="1"/>
        </p:nvSpPr>
        <p:spPr>
          <a:xfrm>
            <a:off x="2" y="4821495"/>
            <a:ext cx="1528535" cy="2036507"/>
          </a:xfrm>
          <a:custGeom>
            <a:avLst/>
            <a:gdLst>
              <a:gd name="connsiteX0" fmla="*/ 123474 w 1528535"/>
              <a:gd name="connsiteY0" fmla="*/ 0 h 2036507"/>
              <a:gd name="connsiteX1" fmla="*/ 1528535 w 1528535"/>
              <a:gd name="connsiteY1" fmla="*/ 1405061 h 2036507"/>
              <a:gd name="connsiteX2" fmla="*/ 1418118 w 1528535"/>
              <a:gd name="connsiteY2" fmla="*/ 1951974 h 2036507"/>
              <a:gd name="connsiteX3" fmla="*/ 1377397 w 1528535"/>
              <a:gd name="connsiteY3" fmla="*/ 2036507 h 2036507"/>
              <a:gd name="connsiteX4" fmla="*/ 0 w 1528535"/>
              <a:gd name="connsiteY4" fmla="*/ 2036507 h 2036507"/>
              <a:gd name="connsiteX5" fmla="*/ 0 w 1528535"/>
              <a:gd name="connsiteY5" fmla="*/ 6235 h 2036507"/>
              <a:gd name="connsiteX6" fmla="*/ 123474 w 1528535"/>
              <a:gd name="connsiteY6" fmla="*/ 0 h 203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535" h="2036507">
                <a:moveTo>
                  <a:pt x="123474" y="0"/>
                </a:moveTo>
                <a:cubicBezTo>
                  <a:pt x="899468" y="0"/>
                  <a:pt x="1528535" y="629067"/>
                  <a:pt x="1528535" y="1405061"/>
                </a:cubicBezTo>
                <a:cubicBezTo>
                  <a:pt x="1528535" y="1599059"/>
                  <a:pt x="1489218" y="1783875"/>
                  <a:pt x="1418118" y="1951974"/>
                </a:cubicBezTo>
                <a:lnTo>
                  <a:pt x="1377397" y="2036507"/>
                </a:lnTo>
                <a:lnTo>
                  <a:pt x="0" y="2036507"/>
                </a:lnTo>
                <a:lnTo>
                  <a:pt x="0" y="6235"/>
                </a:lnTo>
                <a:lnTo>
                  <a:pt x="1234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428C35D-3512-534F-8EBA-0EBB6BA2B7AB}"/>
              </a:ext>
            </a:extLst>
          </p:cNvPr>
          <p:cNvSpPr/>
          <p:nvPr userDrawn="1"/>
        </p:nvSpPr>
        <p:spPr>
          <a:xfrm>
            <a:off x="-1" y="1"/>
            <a:ext cx="4903792" cy="5558027"/>
          </a:xfrm>
          <a:custGeom>
            <a:avLst/>
            <a:gdLst>
              <a:gd name="connsiteX0" fmla="*/ 0 w 4903792"/>
              <a:gd name="connsiteY0" fmla="*/ 0 h 5558027"/>
              <a:gd name="connsiteX1" fmla="*/ 1425084 w 4903792"/>
              <a:gd name="connsiteY1" fmla="*/ 0 h 5558027"/>
              <a:gd name="connsiteX2" fmla="*/ 4903792 w 4903792"/>
              <a:gd name="connsiteY2" fmla="*/ 3478707 h 5558027"/>
              <a:gd name="connsiteX3" fmla="*/ 2824472 w 4903792"/>
              <a:gd name="connsiteY3" fmla="*/ 5558027 h 5558027"/>
              <a:gd name="connsiteX4" fmla="*/ 0 w 4903792"/>
              <a:gd name="connsiteY4" fmla="*/ 2733555 h 5558027"/>
              <a:gd name="connsiteX5" fmla="*/ 0 w 4903792"/>
              <a:gd name="connsiteY5" fmla="*/ 0 h 555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3792" h="5558027">
                <a:moveTo>
                  <a:pt x="0" y="0"/>
                </a:moveTo>
                <a:lnTo>
                  <a:pt x="1425084" y="0"/>
                </a:lnTo>
                <a:lnTo>
                  <a:pt x="4903792" y="3478707"/>
                </a:lnTo>
                <a:lnTo>
                  <a:pt x="2824472" y="5558027"/>
                </a:lnTo>
                <a:lnTo>
                  <a:pt x="0" y="27335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D8FFDDB-E2AE-424B-ABC6-FA5E5D288D42}"/>
              </a:ext>
            </a:extLst>
          </p:cNvPr>
          <p:cNvSpPr/>
          <p:nvPr userDrawn="1"/>
        </p:nvSpPr>
        <p:spPr>
          <a:xfrm>
            <a:off x="2805834" y="-1"/>
            <a:ext cx="7517143" cy="5437824"/>
          </a:xfrm>
          <a:custGeom>
            <a:avLst/>
            <a:gdLst>
              <a:gd name="connsiteX0" fmla="*/ 0 w 7517143"/>
              <a:gd name="connsiteY0" fmla="*/ 0 h 5437824"/>
              <a:gd name="connsiteX1" fmla="*/ 4158640 w 7517143"/>
              <a:gd name="connsiteY1" fmla="*/ 0 h 5437824"/>
              <a:gd name="connsiteX2" fmla="*/ 7517143 w 7517143"/>
              <a:gd name="connsiteY2" fmla="*/ 3358504 h 5437824"/>
              <a:gd name="connsiteX3" fmla="*/ 5437824 w 7517143"/>
              <a:gd name="connsiteY3" fmla="*/ 5437824 h 5437824"/>
              <a:gd name="connsiteX4" fmla="*/ 0 w 7517143"/>
              <a:gd name="connsiteY4" fmla="*/ 0 h 543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7143" h="5437824">
                <a:moveTo>
                  <a:pt x="0" y="0"/>
                </a:moveTo>
                <a:lnTo>
                  <a:pt x="4158640" y="0"/>
                </a:lnTo>
                <a:lnTo>
                  <a:pt x="7517143" y="3358504"/>
                </a:lnTo>
                <a:lnTo>
                  <a:pt x="5437824" y="5437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A7183F1-EA77-E246-BC26-7CF01C4CFA7C}"/>
              </a:ext>
            </a:extLst>
          </p:cNvPr>
          <p:cNvSpPr/>
          <p:nvPr userDrawn="1"/>
        </p:nvSpPr>
        <p:spPr>
          <a:xfrm>
            <a:off x="8469389" y="-1"/>
            <a:ext cx="3722612" cy="3722612"/>
          </a:xfrm>
          <a:custGeom>
            <a:avLst/>
            <a:gdLst>
              <a:gd name="connsiteX0" fmla="*/ 0 w 3722612"/>
              <a:gd name="connsiteY0" fmla="*/ 0 h 3722612"/>
              <a:gd name="connsiteX1" fmla="*/ 3722612 w 3722612"/>
              <a:gd name="connsiteY1" fmla="*/ 0 h 3722612"/>
              <a:gd name="connsiteX2" fmla="*/ 3722612 w 3722612"/>
              <a:gd name="connsiteY2" fmla="*/ 3722612 h 3722612"/>
              <a:gd name="connsiteX3" fmla="*/ 0 w 3722612"/>
              <a:gd name="connsiteY3" fmla="*/ 0 h 372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2612" h="3722612">
                <a:moveTo>
                  <a:pt x="0" y="0"/>
                </a:moveTo>
                <a:lnTo>
                  <a:pt x="3722612" y="0"/>
                </a:lnTo>
                <a:lnTo>
                  <a:pt x="3722612" y="37226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458FD9B-A894-2D44-B09E-76FC3D72AC9D}"/>
              </a:ext>
            </a:extLst>
          </p:cNvPr>
          <p:cNvSpPr/>
          <p:nvPr userDrawn="1"/>
        </p:nvSpPr>
        <p:spPr>
          <a:xfrm>
            <a:off x="9640749" y="4821493"/>
            <a:ext cx="2551251" cy="2036507"/>
          </a:xfrm>
          <a:custGeom>
            <a:avLst/>
            <a:gdLst>
              <a:gd name="connsiteX0" fmla="*/ 1405061 w 2551251"/>
              <a:gd name="connsiteY0" fmla="*/ 0 h 2036507"/>
              <a:gd name="connsiteX1" fmla="*/ 2489274 w 2551251"/>
              <a:gd name="connsiteY1" fmla="*/ 511312 h 2036507"/>
              <a:gd name="connsiteX2" fmla="*/ 2551251 w 2551251"/>
              <a:gd name="connsiteY2" fmla="*/ 594192 h 2036507"/>
              <a:gd name="connsiteX3" fmla="*/ 2551251 w 2551251"/>
              <a:gd name="connsiteY3" fmla="*/ 2036507 h 2036507"/>
              <a:gd name="connsiteX4" fmla="*/ 151138 w 2551251"/>
              <a:gd name="connsiteY4" fmla="*/ 2036507 h 2036507"/>
              <a:gd name="connsiteX5" fmla="*/ 110417 w 2551251"/>
              <a:gd name="connsiteY5" fmla="*/ 1951974 h 2036507"/>
              <a:gd name="connsiteX6" fmla="*/ 0 w 2551251"/>
              <a:gd name="connsiteY6" fmla="*/ 1405061 h 2036507"/>
              <a:gd name="connsiteX7" fmla="*/ 1405061 w 2551251"/>
              <a:gd name="connsiteY7" fmla="*/ 0 h 203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251" h="2036507">
                <a:moveTo>
                  <a:pt x="1405061" y="0"/>
                </a:moveTo>
                <a:cubicBezTo>
                  <a:pt x="1841558" y="0"/>
                  <a:pt x="2231566" y="199041"/>
                  <a:pt x="2489274" y="511312"/>
                </a:cubicBezTo>
                <a:lnTo>
                  <a:pt x="2551251" y="594192"/>
                </a:lnTo>
                <a:lnTo>
                  <a:pt x="2551251" y="2036507"/>
                </a:lnTo>
                <a:lnTo>
                  <a:pt x="151138" y="2036507"/>
                </a:lnTo>
                <a:lnTo>
                  <a:pt x="110417" y="1951974"/>
                </a:lnTo>
                <a:cubicBezTo>
                  <a:pt x="39317" y="1783875"/>
                  <a:pt x="0" y="1599059"/>
                  <a:pt x="0" y="1405061"/>
                </a:cubicBezTo>
                <a:cubicBezTo>
                  <a:pt x="0" y="629067"/>
                  <a:pt x="629067" y="0"/>
                  <a:pt x="14050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5A90CE5-D16D-BF4D-A393-60C237CCB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74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5808000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4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Full widt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1161983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62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full widt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11619839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1161983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9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68A55E7-2D87-E047-B1C8-44C12A43F84A}"/>
              </a:ext>
            </a:extLst>
          </p:cNvPr>
          <p:cNvSpPr/>
          <p:nvPr userDrawn="1"/>
        </p:nvSpPr>
        <p:spPr>
          <a:xfrm>
            <a:off x="1" y="5809843"/>
            <a:ext cx="1838257" cy="1048159"/>
          </a:xfrm>
          <a:custGeom>
            <a:avLst/>
            <a:gdLst>
              <a:gd name="connsiteX0" fmla="*/ 521208 w 1838257"/>
              <a:gd name="connsiteY0" fmla="*/ 0 h 1048159"/>
              <a:gd name="connsiteX1" fmla="*/ 1813308 w 1838257"/>
              <a:gd name="connsiteY1" fmla="*/ 951081 h 1048159"/>
              <a:gd name="connsiteX2" fmla="*/ 1838257 w 1838257"/>
              <a:gd name="connsiteY2" fmla="*/ 1048159 h 1048159"/>
              <a:gd name="connsiteX3" fmla="*/ 0 w 1838257"/>
              <a:gd name="connsiteY3" fmla="*/ 1048159 h 1048159"/>
              <a:gd name="connsiteX4" fmla="*/ 0 w 1838257"/>
              <a:gd name="connsiteY4" fmla="*/ 104622 h 1048159"/>
              <a:gd name="connsiteX5" fmla="*/ 87286 w 1838257"/>
              <a:gd name="connsiteY5" fmla="*/ 71121 h 1048159"/>
              <a:gd name="connsiteX6" fmla="*/ 521208 w 18382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57" h="1048159">
                <a:moveTo>
                  <a:pt x="521208" y="0"/>
                </a:moveTo>
                <a:cubicBezTo>
                  <a:pt x="1128308" y="0"/>
                  <a:pt x="1642013" y="400072"/>
                  <a:pt x="1813308" y="951081"/>
                </a:cubicBezTo>
                <a:lnTo>
                  <a:pt x="1838257" y="1048159"/>
                </a:lnTo>
                <a:lnTo>
                  <a:pt x="0" y="1048159"/>
                </a:lnTo>
                <a:lnTo>
                  <a:pt x="0" y="104622"/>
                </a:lnTo>
                <a:lnTo>
                  <a:pt x="87286" y="71121"/>
                </a:lnTo>
                <a:cubicBezTo>
                  <a:pt x="223495" y="25005"/>
                  <a:pt x="369433" y="0"/>
                  <a:pt x="52120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2E90EF-7323-A448-BBBE-9B04BB5E929A}"/>
              </a:ext>
            </a:extLst>
          </p:cNvPr>
          <p:cNvSpPr/>
          <p:nvPr userDrawn="1"/>
        </p:nvSpPr>
        <p:spPr>
          <a:xfrm>
            <a:off x="10324444" y="5809843"/>
            <a:ext cx="1867557" cy="1048159"/>
          </a:xfrm>
          <a:custGeom>
            <a:avLst/>
            <a:gdLst>
              <a:gd name="connsiteX0" fmla="*/ 1317049 w 1867557"/>
              <a:gd name="connsiteY0" fmla="*/ 0 h 1048159"/>
              <a:gd name="connsiteX1" fmla="*/ 1851244 w 1867557"/>
              <a:gd name="connsiteY1" fmla="*/ 109606 h 1048159"/>
              <a:gd name="connsiteX2" fmla="*/ 1867557 w 1867557"/>
              <a:gd name="connsiteY2" fmla="*/ 117408 h 1048159"/>
              <a:gd name="connsiteX3" fmla="*/ 1867557 w 1867557"/>
              <a:gd name="connsiteY3" fmla="*/ 1048159 h 1048159"/>
              <a:gd name="connsiteX4" fmla="*/ 0 w 1867557"/>
              <a:gd name="connsiteY4" fmla="*/ 1048159 h 1048159"/>
              <a:gd name="connsiteX5" fmla="*/ 24949 w 1867557"/>
              <a:gd name="connsiteY5" fmla="*/ 951081 h 1048159"/>
              <a:gd name="connsiteX6" fmla="*/ 1317049 w 18675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557" h="1048159">
                <a:moveTo>
                  <a:pt x="1317049" y="0"/>
                </a:moveTo>
                <a:cubicBezTo>
                  <a:pt x="1506768" y="0"/>
                  <a:pt x="1687366" y="39070"/>
                  <a:pt x="1851244" y="109606"/>
                </a:cubicBezTo>
                <a:lnTo>
                  <a:pt x="1867557" y="117408"/>
                </a:lnTo>
                <a:lnTo>
                  <a:pt x="1867557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0776875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6138B-F45E-4948-A76A-E0E1E980DD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5292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7532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68A55E7-2D87-E047-B1C8-44C12A43F84A}"/>
              </a:ext>
            </a:extLst>
          </p:cNvPr>
          <p:cNvSpPr/>
          <p:nvPr userDrawn="1"/>
        </p:nvSpPr>
        <p:spPr>
          <a:xfrm>
            <a:off x="1" y="5809843"/>
            <a:ext cx="1838257" cy="1048159"/>
          </a:xfrm>
          <a:custGeom>
            <a:avLst/>
            <a:gdLst>
              <a:gd name="connsiteX0" fmla="*/ 521208 w 1838257"/>
              <a:gd name="connsiteY0" fmla="*/ 0 h 1048159"/>
              <a:gd name="connsiteX1" fmla="*/ 1813308 w 1838257"/>
              <a:gd name="connsiteY1" fmla="*/ 951081 h 1048159"/>
              <a:gd name="connsiteX2" fmla="*/ 1838257 w 1838257"/>
              <a:gd name="connsiteY2" fmla="*/ 1048159 h 1048159"/>
              <a:gd name="connsiteX3" fmla="*/ 0 w 1838257"/>
              <a:gd name="connsiteY3" fmla="*/ 1048159 h 1048159"/>
              <a:gd name="connsiteX4" fmla="*/ 0 w 1838257"/>
              <a:gd name="connsiteY4" fmla="*/ 104622 h 1048159"/>
              <a:gd name="connsiteX5" fmla="*/ 87286 w 1838257"/>
              <a:gd name="connsiteY5" fmla="*/ 71121 h 1048159"/>
              <a:gd name="connsiteX6" fmla="*/ 521208 w 18382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57" h="1048159">
                <a:moveTo>
                  <a:pt x="521208" y="0"/>
                </a:moveTo>
                <a:cubicBezTo>
                  <a:pt x="1128308" y="0"/>
                  <a:pt x="1642013" y="400072"/>
                  <a:pt x="1813308" y="951081"/>
                </a:cubicBezTo>
                <a:lnTo>
                  <a:pt x="1838257" y="1048159"/>
                </a:lnTo>
                <a:lnTo>
                  <a:pt x="0" y="1048159"/>
                </a:lnTo>
                <a:lnTo>
                  <a:pt x="0" y="104622"/>
                </a:lnTo>
                <a:lnTo>
                  <a:pt x="87286" y="71121"/>
                </a:lnTo>
                <a:cubicBezTo>
                  <a:pt x="223495" y="25005"/>
                  <a:pt x="369433" y="0"/>
                  <a:pt x="5212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2E90EF-7323-A448-BBBE-9B04BB5E929A}"/>
              </a:ext>
            </a:extLst>
          </p:cNvPr>
          <p:cNvSpPr/>
          <p:nvPr userDrawn="1"/>
        </p:nvSpPr>
        <p:spPr>
          <a:xfrm>
            <a:off x="10324444" y="5809843"/>
            <a:ext cx="1867557" cy="1048159"/>
          </a:xfrm>
          <a:custGeom>
            <a:avLst/>
            <a:gdLst>
              <a:gd name="connsiteX0" fmla="*/ 1317049 w 1867557"/>
              <a:gd name="connsiteY0" fmla="*/ 0 h 1048159"/>
              <a:gd name="connsiteX1" fmla="*/ 1851244 w 1867557"/>
              <a:gd name="connsiteY1" fmla="*/ 109606 h 1048159"/>
              <a:gd name="connsiteX2" fmla="*/ 1867557 w 1867557"/>
              <a:gd name="connsiteY2" fmla="*/ 117408 h 1048159"/>
              <a:gd name="connsiteX3" fmla="*/ 1867557 w 1867557"/>
              <a:gd name="connsiteY3" fmla="*/ 1048159 h 1048159"/>
              <a:gd name="connsiteX4" fmla="*/ 0 w 1867557"/>
              <a:gd name="connsiteY4" fmla="*/ 1048159 h 1048159"/>
              <a:gd name="connsiteX5" fmla="*/ 24949 w 1867557"/>
              <a:gd name="connsiteY5" fmla="*/ 951081 h 1048159"/>
              <a:gd name="connsiteX6" fmla="*/ 1317049 w 18675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557" h="1048159">
                <a:moveTo>
                  <a:pt x="1317049" y="0"/>
                </a:moveTo>
                <a:cubicBezTo>
                  <a:pt x="1506768" y="0"/>
                  <a:pt x="1687366" y="39070"/>
                  <a:pt x="1851244" y="109606"/>
                </a:cubicBezTo>
                <a:lnTo>
                  <a:pt x="1867557" y="117408"/>
                </a:lnTo>
                <a:lnTo>
                  <a:pt x="1867557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0776875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6138B-F45E-4948-A76A-E0E1E980DD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5292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643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68A55E7-2D87-E047-B1C8-44C12A43F84A}"/>
              </a:ext>
            </a:extLst>
          </p:cNvPr>
          <p:cNvSpPr/>
          <p:nvPr userDrawn="1"/>
        </p:nvSpPr>
        <p:spPr>
          <a:xfrm>
            <a:off x="1" y="5809843"/>
            <a:ext cx="1838257" cy="1048159"/>
          </a:xfrm>
          <a:custGeom>
            <a:avLst/>
            <a:gdLst>
              <a:gd name="connsiteX0" fmla="*/ 521208 w 1838257"/>
              <a:gd name="connsiteY0" fmla="*/ 0 h 1048159"/>
              <a:gd name="connsiteX1" fmla="*/ 1813308 w 1838257"/>
              <a:gd name="connsiteY1" fmla="*/ 951081 h 1048159"/>
              <a:gd name="connsiteX2" fmla="*/ 1838257 w 1838257"/>
              <a:gd name="connsiteY2" fmla="*/ 1048159 h 1048159"/>
              <a:gd name="connsiteX3" fmla="*/ 0 w 1838257"/>
              <a:gd name="connsiteY3" fmla="*/ 1048159 h 1048159"/>
              <a:gd name="connsiteX4" fmla="*/ 0 w 1838257"/>
              <a:gd name="connsiteY4" fmla="*/ 104622 h 1048159"/>
              <a:gd name="connsiteX5" fmla="*/ 87286 w 1838257"/>
              <a:gd name="connsiteY5" fmla="*/ 71121 h 1048159"/>
              <a:gd name="connsiteX6" fmla="*/ 521208 w 18382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57" h="1048159">
                <a:moveTo>
                  <a:pt x="521208" y="0"/>
                </a:moveTo>
                <a:cubicBezTo>
                  <a:pt x="1128308" y="0"/>
                  <a:pt x="1642013" y="400072"/>
                  <a:pt x="1813308" y="951081"/>
                </a:cubicBezTo>
                <a:lnTo>
                  <a:pt x="1838257" y="1048159"/>
                </a:lnTo>
                <a:lnTo>
                  <a:pt x="0" y="1048159"/>
                </a:lnTo>
                <a:lnTo>
                  <a:pt x="0" y="104622"/>
                </a:lnTo>
                <a:lnTo>
                  <a:pt x="87286" y="71121"/>
                </a:lnTo>
                <a:cubicBezTo>
                  <a:pt x="223495" y="25005"/>
                  <a:pt x="369433" y="0"/>
                  <a:pt x="52120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2E90EF-7323-A448-BBBE-9B04BB5E929A}"/>
              </a:ext>
            </a:extLst>
          </p:cNvPr>
          <p:cNvSpPr/>
          <p:nvPr userDrawn="1"/>
        </p:nvSpPr>
        <p:spPr>
          <a:xfrm>
            <a:off x="10324444" y="5809843"/>
            <a:ext cx="1867557" cy="1048159"/>
          </a:xfrm>
          <a:custGeom>
            <a:avLst/>
            <a:gdLst>
              <a:gd name="connsiteX0" fmla="*/ 1317049 w 1867557"/>
              <a:gd name="connsiteY0" fmla="*/ 0 h 1048159"/>
              <a:gd name="connsiteX1" fmla="*/ 1851244 w 1867557"/>
              <a:gd name="connsiteY1" fmla="*/ 109606 h 1048159"/>
              <a:gd name="connsiteX2" fmla="*/ 1867557 w 1867557"/>
              <a:gd name="connsiteY2" fmla="*/ 117408 h 1048159"/>
              <a:gd name="connsiteX3" fmla="*/ 1867557 w 1867557"/>
              <a:gd name="connsiteY3" fmla="*/ 1048159 h 1048159"/>
              <a:gd name="connsiteX4" fmla="*/ 0 w 1867557"/>
              <a:gd name="connsiteY4" fmla="*/ 1048159 h 1048159"/>
              <a:gd name="connsiteX5" fmla="*/ 24949 w 1867557"/>
              <a:gd name="connsiteY5" fmla="*/ 951081 h 1048159"/>
              <a:gd name="connsiteX6" fmla="*/ 1317049 w 18675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557" h="1048159">
                <a:moveTo>
                  <a:pt x="1317049" y="0"/>
                </a:moveTo>
                <a:cubicBezTo>
                  <a:pt x="1506768" y="0"/>
                  <a:pt x="1687366" y="39070"/>
                  <a:pt x="1851244" y="109606"/>
                </a:cubicBezTo>
                <a:lnTo>
                  <a:pt x="1867557" y="117408"/>
                </a:lnTo>
                <a:lnTo>
                  <a:pt x="1867557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3" y="233235"/>
            <a:ext cx="4849584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6138B-F45E-4948-A76A-E0E1E980DD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5292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79BBC-9FAC-B44A-955F-ED844807AD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5291" y="233235"/>
            <a:ext cx="4849584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321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7B5F369-A8AB-034E-B5D0-C258F22C4F33}"/>
              </a:ext>
            </a:extLst>
          </p:cNvPr>
          <p:cNvSpPr/>
          <p:nvPr userDrawn="1"/>
        </p:nvSpPr>
        <p:spPr>
          <a:xfrm>
            <a:off x="1" y="5202757"/>
            <a:ext cx="1885951" cy="1655243"/>
          </a:xfrm>
          <a:custGeom>
            <a:avLst/>
            <a:gdLst>
              <a:gd name="connsiteX0" fmla="*/ 484395 w 1885950"/>
              <a:gd name="connsiteY0" fmla="*/ 0 h 1655243"/>
              <a:gd name="connsiteX1" fmla="*/ 1885950 w 1885950"/>
              <a:gd name="connsiteY1" fmla="*/ 1401555 h 1655243"/>
              <a:gd name="connsiteX2" fmla="*/ 1878714 w 1885950"/>
              <a:gd name="connsiteY2" fmla="*/ 1544856 h 1655243"/>
              <a:gd name="connsiteX3" fmla="*/ 1861867 w 1885950"/>
              <a:gd name="connsiteY3" fmla="*/ 1655243 h 1655243"/>
              <a:gd name="connsiteX4" fmla="*/ 0 w 1885950"/>
              <a:gd name="connsiteY4" fmla="*/ 1655243 h 1655243"/>
              <a:gd name="connsiteX5" fmla="*/ 0 w 1885950"/>
              <a:gd name="connsiteY5" fmla="*/ 87758 h 1655243"/>
              <a:gd name="connsiteX6" fmla="*/ 67616 w 1885950"/>
              <a:gd name="connsiteY6" fmla="*/ 63011 h 1655243"/>
              <a:gd name="connsiteX7" fmla="*/ 484395 w 1885950"/>
              <a:gd name="connsiteY7" fmla="*/ 0 h 165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950" h="1655243">
                <a:moveTo>
                  <a:pt x="484395" y="0"/>
                </a:moveTo>
                <a:cubicBezTo>
                  <a:pt x="1258452" y="0"/>
                  <a:pt x="1885950" y="627498"/>
                  <a:pt x="1885950" y="1401555"/>
                </a:cubicBezTo>
                <a:cubicBezTo>
                  <a:pt x="1885950" y="1449933"/>
                  <a:pt x="1883499" y="1497739"/>
                  <a:pt x="1878714" y="1544856"/>
                </a:cubicBezTo>
                <a:lnTo>
                  <a:pt x="1861867" y="1655243"/>
                </a:lnTo>
                <a:lnTo>
                  <a:pt x="0" y="1655243"/>
                </a:lnTo>
                <a:lnTo>
                  <a:pt x="0" y="87758"/>
                </a:lnTo>
                <a:lnTo>
                  <a:pt x="67616" y="63011"/>
                </a:lnTo>
                <a:cubicBezTo>
                  <a:pt x="199276" y="22060"/>
                  <a:pt x="339259" y="0"/>
                  <a:pt x="48439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533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CE05ABA-9972-144C-9EB0-FB5CD8815D06}"/>
              </a:ext>
            </a:extLst>
          </p:cNvPr>
          <p:cNvSpPr/>
          <p:nvPr userDrawn="1"/>
        </p:nvSpPr>
        <p:spPr>
          <a:xfrm>
            <a:off x="1" y="5202757"/>
            <a:ext cx="1885951" cy="1655243"/>
          </a:xfrm>
          <a:custGeom>
            <a:avLst/>
            <a:gdLst>
              <a:gd name="connsiteX0" fmla="*/ 484395 w 1885950"/>
              <a:gd name="connsiteY0" fmla="*/ 0 h 1655243"/>
              <a:gd name="connsiteX1" fmla="*/ 1885950 w 1885950"/>
              <a:gd name="connsiteY1" fmla="*/ 1401555 h 1655243"/>
              <a:gd name="connsiteX2" fmla="*/ 1878714 w 1885950"/>
              <a:gd name="connsiteY2" fmla="*/ 1544856 h 1655243"/>
              <a:gd name="connsiteX3" fmla="*/ 1861867 w 1885950"/>
              <a:gd name="connsiteY3" fmla="*/ 1655243 h 1655243"/>
              <a:gd name="connsiteX4" fmla="*/ 0 w 1885950"/>
              <a:gd name="connsiteY4" fmla="*/ 1655243 h 1655243"/>
              <a:gd name="connsiteX5" fmla="*/ 0 w 1885950"/>
              <a:gd name="connsiteY5" fmla="*/ 87758 h 1655243"/>
              <a:gd name="connsiteX6" fmla="*/ 67616 w 1885950"/>
              <a:gd name="connsiteY6" fmla="*/ 63011 h 1655243"/>
              <a:gd name="connsiteX7" fmla="*/ 484395 w 1885950"/>
              <a:gd name="connsiteY7" fmla="*/ 0 h 165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950" h="1655243">
                <a:moveTo>
                  <a:pt x="484395" y="0"/>
                </a:moveTo>
                <a:cubicBezTo>
                  <a:pt x="1258452" y="0"/>
                  <a:pt x="1885950" y="627498"/>
                  <a:pt x="1885950" y="1401555"/>
                </a:cubicBezTo>
                <a:cubicBezTo>
                  <a:pt x="1885950" y="1449933"/>
                  <a:pt x="1883499" y="1497739"/>
                  <a:pt x="1878714" y="1544856"/>
                </a:cubicBezTo>
                <a:lnTo>
                  <a:pt x="1861867" y="1655243"/>
                </a:lnTo>
                <a:lnTo>
                  <a:pt x="0" y="1655243"/>
                </a:lnTo>
                <a:lnTo>
                  <a:pt x="0" y="87758"/>
                </a:lnTo>
                <a:lnTo>
                  <a:pt x="67616" y="63011"/>
                </a:lnTo>
                <a:cubicBezTo>
                  <a:pt x="199276" y="22060"/>
                  <a:pt x="339259" y="0"/>
                  <a:pt x="4843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079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8E147DCF-8AB1-DC47-AD5E-A3F63E56D40B}"/>
              </a:ext>
            </a:extLst>
          </p:cNvPr>
          <p:cNvSpPr/>
          <p:nvPr userDrawn="1"/>
        </p:nvSpPr>
        <p:spPr>
          <a:xfrm>
            <a:off x="10267658" y="512593"/>
            <a:ext cx="1924343" cy="5832680"/>
          </a:xfrm>
          <a:custGeom>
            <a:avLst/>
            <a:gdLst>
              <a:gd name="connsiteX0" fmla="*/ 1924343 w 1924343"/>
              <a:gd name="connsiteY0" fmla="*/ 0 h 5832680"/>
              <a:gd name="connsiteX1" fmla="*/ 1924343 w 1924343"/>
              <a:gd name="connsiteY1" fmla="*/ 5832680 h 5832680"/>
              <a:gd name="connsiteX2" fmla="*/ 1659920 w 1924343"/>
              <a:gd name="connsiteY2" fmla="*/ 5705301 h 5832680"/>
              <a:gd name="connsiteX3" fmla="*/ 0 w 1924343"/>
              <a:gd name="connsiteY3" fmla="*/ 2916340 h 5832680"/>
              <a:gd name="connsiteX4" fmla="*/ 1659920 w 1924343"/>
              <a:gd name="connsiteY4" fmla="*/ 127379 h 5832680"/>
              <a:gd name="connsiteX5" fmla="*/ 1924343 w 1924343"/>
              <a:gd name="connsiteY5" fmla="*/ 0 h 583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343" h="5832680">
                <a:moveTo>
                  <a:pt x="1924343" y="0"/>
                </a:moveTo>
                <a:lnTo>
                  <a:pt x="1924343" y="5832680"/>
                </a:lnTo>
                <a:lnTo>
                  <a:pt x="1659920" y="5705301"/>
                </a:lnTo>
                <a:cubicBezTo>
                  <a:pt x="671197" y="5168194"/>
                  <a:pt x="0" y="4120650"/>
                  <a:pt x="0" y="2916340"/>
                </a:cubicBezTo>
                <a:cubicBezTo>
                  <a:pt x="0" y="1712030"/>
                  <a:pt x="671197" y="664486"/>
                  <a:pt x="1659920" y="127379"/>
                </a:cubicBezTo>
                <a:lnTo>
                  <a:pt x="19243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3A17974-CEB5-6643-B125-70A1DBAF4C81}"/>
              </a:ext>
            </a:extLst>
          </p:cNvPr>
          <p:cNvSpPr/>
          <p:nvPr userDrawn="1"/>
        </p:nvSpPr>
        <p:spPr>
          <a:xfrm>
            <a:off x="3362301" y="257156"/>
            <a:ext cx="6343555" cy="6343555"/>
          </a:xfrm>
          <a:prstGeom prst="ellipse">
            <a:avLst/>
          </a:pr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9933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8E147DCF-8AB1-DC47-AD5E-A3F63E56D40B}"/>
              </a:ext>
            </a:extLst>
          </p:cNvPr>
          <p:cNvSpPr/>
          <p:nvPr userDrawn="1"/>
        </p:nvSpPr>
        <p:spPr>
          <a:xfrm>
            <a:off x="10267658" y="512593"/>
            <a:ext cx="1924343" cy="5832680"/>
          </a:xfrm>
          <a:custGeom>
            <a:avLst/>
            <a:gdLst>
              <a:gd name="connsiteX0" fmla="*/ 1924343 w 1924343"/>
              <a:gd name="connsiteY0" fmla="*/ 0 h 5832680"/>
              <a:gd name="connsiteX1" fmla="*/ 1924343 w 1924343"/>
              <a:gd name="connsiteY1" fmla="*/ 5832680 h 5832680"/>
              <a:gd name="connsiteX2" fmla="*/ 1659920 w 1924343"/>
              <a:gd name="connsiteY2" fmla="*/ 5705301 h 5832680"/>
              <a:gd name="connsiteX3" fmla="*/ 0 w 1924343"/>
              <a:gd name="connsiteY3" fmla="*/ 2916340 h 5832680"/>
              <a:gd name="connsiteX4" fmla="*/ 1659920 w 1924343"/>
              <a:gd name="connsiteY4" fmla="*/ 127379 h 5832680"/>
              <a:gd name="connsiteX5" fmla="*/ 1924343 w 1924343"/>
              <a:gd name="connsiteY5" fmla="*/ 0 h 583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343" h="5832680">
                <a:moveTo>
                  <a:pt x="1924343" y="0"/>
                </a:moveTo>
                <a:lnTo>
                  <a:pt x="1924343" y="5832680"/>
                </a:lnTo>
                <a:lnTo>
                  <a:pt x="1659920" y="5705301"/>
                </a:lnTo>
                <a:cubicBezTo>
                  <a:pt x="671197" y="5168194"/>
                  <a:pt x="0" y="4120650"/>
                  <a:pt x="0" y="2916340"/>
                </a:cubicBezTo>
                <a:cubicBezTo>
                  <a:pt x="0" y="1712030"/>
                  <a:pt x="671197" y="664486"/>
                  <a:pt x="1659920" y="127379"/>
                </a:cubicBezTo>
                <a:lnTo>
                  <a:pt x="19243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3A17974-CEB5-6643-B125-70A1DBAF4C81}"/>
              </a:ext>
            </a:extLst>
          </p:cNvPr>
          <p:cNvSpPr/>
          <p:nvPr userDrawn="1"/>
        </p:nvSpPr>
        <p:spPr>
          <a:xfrm>
            <a:off x="3362301" y="257156"/>
            <a:ext cx="6343555" cy="6343555"/>
          </a:xfrm>
          <a:prstGeom prst="ellipse">
            <a:avLst/>
          </a:pr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27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9AD8439D-9ADC-894B-A5F0-D6ACDB51E931}"/>
              </a:ext>
            </a:extLst>
          </p:cNvPr>
          <p:cNvSpPr/>
          <p:nvPr userDrawn="1"/>
        </p:nvSpPr>
        <p:spPr>
          <a:xfrm>
            <a:off x="-1" y="0"/>
            <a:ext cx="4539887" cy="4380269"/>
          </a:xfrm>
          <a:custGeom>
            <a:avLst/>
            <a:gdLst>
              <a:gd name="connsiteX0" fmla="*/ 0 w 4539886"/>
              <a:gd name="connsiteY0" fmla="*/ 0 h 4380269"/>
              <a:gd name="connsiteX1" fmla="*/ 4324238 w 4539886"/>
              <a:gd name="connsiteY1" fmla="*/ 0 h 4380269"/>
              <a:gd name="connsiteX2" fmla="*/ 4394774 w 4539886"/>
              <a:gd name="connsiteY2" fmla="*/ 192717 h 4380269"/>
              <a:gd name="connsiteX3" fmla="*/ 4539886 w 4539886"/>
              <a:gd name="connsiteY3" fmla="*/ 1152544 h 4380269"/>
              <a:gd name="connsiteX4" fmla="*/ 1312161 w 4539886"/>
              <a:gd name="connsiteY4" fmla="*/ 4380269 h 4380269"/>
              <a:gd name="connsiteX5" fmla="*/ 55785 w 4539886"/>
              <a:gd name="connsiteY5" fmla="*/ 4126618 h 4380269"/>
              <a:gd name="connsiteX6" fmla="*/ 0 w 4539886"/>
              <a:gd name="connsiteY6" fmla="*/ 4099745 h 4380269"/>
              <a:gd name="connsiteX7" fmla="*/ 0 w 4539886"/>
              <a:gd name="connsiteY7" fmla="*/ 0 h 438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9886" h="4380269">
                <a:moveTo>
                  <a:pt x="0" y="0"/>
                </a:moveTo>
                <a:lnTo>
                  <a:pt x="4324238" y="0"/>
                </a:lnTo>
                <a:lnTo>
                  <a:pt x="4394774" y="192717"/>
                </a:lnTo>
                <a:cubicBezTo>
                  <a:pt x="4489082" y="495926"/>
                  <a:pt x="4539886" y="818302"/>
                  <a:pt x="4539886" y="1152544"/>
                </a:cubicBezTo>
                <a:cubicBezTo>
                  <a:pt x="4539886" y="2935167"/>
                  <a:pt x="3094784" y="4380269"/>
                  <a:pt x="1312161" y="4380269"/>
                </a:cubicBezTo>
                <a:cubicBezTo>
                  <a:pt x="866505" y="4380269"/>
                  <a:pt x="441945" y="4289950"/>
                  <a:pt x="55785" y="4126618"/>
                </a:cubicBezTo>
                <a:lnTo>
                  <a:pt x="0" y="40997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9E23668-31AF-D44B-9F47-18788487B833}"/>
              </a:ext>
            </a:extLst>
          </p:cNvPr>
          <p:cNvSpPr/>
          <p:nvPr userDrawn="1"/>
        </p:nvSpPr>
        <p:spPr>
          <a:xfrm>
            <a:off x="9777440" y="0"/>
            <a:ext cx="2414560" cy="1706363"/>
          </a:xfrm>
          <a:custGeom>
            <a:avLst/>
            <a:gdLst>
              <a:gd name="connsiteX0" fmla="*/ 0 w 2414560"/>
              <a:gd name="connsiteY0" fmla="*/ 0 h 1706362"/>
              <a:gd name="connsiteX1" fmla="*/ 2414560 w 2414560"/>
              <a:gd name="connsiteY1" fmla="*/ 0 h 1706362"/>
              <a:gd name="connsiteX2" fmla="*/ 2414560 w 2414560"/>
              <a:gd name="connsiteY2" fmla="*/ 1678778 h 1706362"/>
              <a:gd name="connsiteX3" fmla="*/ 2270764 w 2414560"/>
              <a:gd name="connsiteY3" fmla="*/ 1697958 h 1706362"/>
              <a:gd name="connsiteX4" fmla="*/ 2080613 w 2414560"/>
              <a:gd name="connsiteY4" fmla="*/ 1706362 h 1706362"/>
              <a:gd name="connsiteX5" fmla="*/ 1850 w 2414560"/>
              <a:gd name="connsiteY5" fmla="*/ 12121 h 1706362"/>
              <a:gd name="connsiteX6" fmla="*/ 0 w 2414560"/>
              <a:gd name="connsiteY6" fmla="*/ 0 h 17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4560" h="1706362">
                <a:moveTo>
                  <a:pt x="0" y="0"/>
                </a:moveTo>
                <a:lnTo>
                  <a:pt x="2414560" y="0"/>
                </a:lnTo>
                <a:lnTo>
                  <a:pt x="2414560" y="1678778"/>
                </a:lnTo>
                <a:lnTo>
                  <a:pt x="2270764" y="1697958"/>
                </a:lnTo>
                <a:cubicBezTo>
                  <a:pt x="2208124" y="1703521"/>
                  <a:pt x="2144700" y="1706362"/>
                  <a:pt x="2080613" y="1706362"/>
                </a:cubicBezTo>
                <a:cubicBezTo>
                  <a:pt x="1055220" y="1706362"/>
                  <a:pt x="199706" y="979023"/>
                  <a:pt x="1850" y="121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73705CF-DE8E-464D-9488-92B12DAE7F44}"/>
              </a:ext>
            </a:extLst>
          </p:cNvPr>
          <p:cNvSpPr/>
          <p:nvPr userDrawn="1"/>
        </p:nvSpPr>
        <p:spPr>
          <a:xfrm>
            <a:off x="3475881" y="2865021"/>
            <a:ext cx="8716121" cy="3992983"/>
          </a:xfrm>
          <a:custGeom>
            <a:avLst/>
            <a:gdLst>
              <a:gd name="connsiteX0" fmla="*/ 5116509 w 8716121"/>
              <a:gd name="connsiteY0" fmla="*/ 0 h 3992983"/>
              <a:gd name="connsiteX1" fmla="*/ 8662628 w 8716121"/>
              <a:gd name="connsiteY1" fmla="*/ 1370090 h 3992983"/>
              <a:gd name="connsiteX2" fmla="*/ 8716121 w 8716121"/>
              <a:gd name="connsiteY2" fmla="*/ 1421091 h 3992983"/>
              <a:gd name="connsiteX3" fmla="*/ 8716121 w 8716121"/>
              <a:gd name="connsiteY3" fmla="*/ 3992983 h 3992983"/>
              <a:gd name="connsiteX4" fmla="*/ 0 w 8716121"/>
              <a:gd name="connsiteY4" fmla="*/ 3992983 h 3992983"/>
              <a:gd name="connsiteX5" fmla="*/ 8548 w 8716121"/>
              <a:gd name="connsiteY5" fmla="*/ 3955945 h 3992983"/>
              <a:gd name="connsiteX6" fmla="*/ 5116509 w 8716121"/>
              <a:gd name="connsiteY6" fmla="*/ 0 h 39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6121" h="3992983">
                <a:moveTo>
                  <a:pt x="5116509" y="0"/>
                </a:moveTo>
                <a:cubicBezTo>
                  <a:pt x="6481861" y="0"/>
                  <a:pt x="7726033" y="518829"/>
                  <a:pt x="8662628" y="1370090"/>
                </a:cubicBezTo>
                <a:lnTo>
                  <a:pt x="8716121" y="1421091"/>
                </a:lnTo>
                <a:lnTo>
                  <a:pt x="8716121" y="3992983"/>
                </a:lnTo>
                <a:lnTo>
                  <a:pt x="0" y="3992983"/>
                </a:lnTo>
                <a:lnTo>
                  <a:pt x="8548" y="3955945"/>
                </a:lnTo>
                <a:cubicBezTo>
                  <a:pt x="593864" y="1681007"/>
                  <a:pt x="2658876" y="0"/>
                  <a:pt x="511650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E2EAB9F-6FCA-2145-A8E3-237F1F6E6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50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8F32805-FF55-2C4D-BBD2-F1D140CE5C85}"/>
              </a:ext>
            </a:extLst>
          </p:cNvPr>
          <p:cNvSpPr/>
          <p:nvPr userDrawn="1"/>
        </p:nvSpPr>
        <p:spPr>
          <a:xfrm>
            <a:off x="508000" y="1"/>
            <a:ext cx="11176000" cy="5599239"/>
          </a:xfrm>
          <a:custGeom>
            <a:avLst/>
            <a:gdLst>
              <a:gd name="connsiteX0" fmla="*/ 284 w 11176000"/>
              <a:gd name="connsiteY0" fmla="*/ 0 h 5599238"/>
              <a:gd name="connsiteX1" fmla="*/ 11175716 w 11176000"/>
              <a:gd name="connsiteY1" fmla="*/ 0 h 5599238"/>
              <a:gd name="connsiteX2" fmla="*/ 11176000 w 11176000"/>
              <a:gd name="connsiteY2" fmla="*/ 11238 h 5599238"/>
              <a:gd name="connsiteX3" fmla="*/ 5588000 w 11176000"/>
              <a:gd name="connsiteY3" fmla="*/ 5599238 h 5599238"/>
              <a:gd name="connsiteX4" fmla="*/ 0 w 11176000"/>
              <a:gd name="connsiteY4" fmla="*/ 11238 h 5599238"/>
              <a:gd name="connsiteX5" fmla="*/ 284 w 11176000"/>
              <a:gd name="connsiteY5" fmla="*/ 0 h 559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0" h="5599238">
                <a:moveTo>
                  <a:pt x="284" y="0"/>
                </a:moveTo>
                <a:lnTo>
                  <a:pt x="11175716" y="0"/>
                </a:lnTo>
                <a:lnTo>
                  <a:pt x="11176000" y="11238"/>
                </a:lnTo>
                <a:cubicBezTo>
                  <a:pt x="11176000" y="3097405"/>
                  <a:pt x="8674167" y="5599238"/>
                  <a:pt x="5588000" y="5599238"/>
                </a:cubicBezTo>
                <a:cubicBezTo>
                  <a:pt x="2501833" y="5599238"/>
                  <a:pt x="0" y="3097405"/>
                  <a:pt x="0" y="11238"/>
                </a:cubicBezTo>
                <a:lnTo>
                  <a:pt x="28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4" y="233235"/>
            <a:ext cx="3703089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9" y="233235"/>
            <a:ext cx="3703089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874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8F32805-FF55-2C4D-BBD2-F1D140CE5C85}"/>
              </a:ext>
            </a:extLst>
          </p:cNvPr>
          <p:cNvSpPr/>
          <p:nvPr userDrawn="1"/>
        </p:nvSpPr>
        <p:spPr>
          <a:xfrm>
            <a:off x="508000" y="1"/>
            <a:ext cx="11176000" cy="5599239"/>
          </a:xfrm>
          <a:custGeom>
            <a:avLst/>
            <a:gdLst>
              <a:gd name="connsiteX0" fmla="*/ 284 w 11176000"/>
              <a:gd name="connsiteY0" fmla="*/ 0 h 5599238"/>
              <a:gd name="connsiteX1" fmla="*/ 11175716 w 11176000"/>
              <a:gd name="connsiteY1" fmla="*/ 0 h 5599238"/>
              <a:gd name="connsiteX2" fmla="*/ 11176000 w 11176000"/>
              <a:gd name="connsiteY2" fmla="*/ 11238 h 5599238"/>
              <a:gd name="connsiteX3" fmla="*/ 5588000 w 11176000"/>
              <a:gd name="connsiteY3" fmla="*/ 5599238 h 5599238"/>
              <a:gd name="connsiteX4" fmla="*/ 0 w 11176000"/>
              <a:gd name="connsiteY4" fmla="*/ 11238 h 5599238"/>
              <a:gd name="connsiteX5" fmla="*/ 284 w 11176000"/>
              <a:gd name="connsiteY5" fmla="*/ 0 h 559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0" h="5599238">
                <a:moveTo>
                  <a:pt x="284" y="0"/>
                </a:moveTo>
                <a:lnTo>
                  <a:pt x="11175716" y="0"/>
                </a:lnTo>
                <a:lnTo>
                  <a:pt x="11176000" y="11238"/>
                </a:lnTo>
                <a:cubicBezTo>
                  <a:pt x="11176000" y="3097405"/>
                  <a:pt x="8674167" y="5599238"/>
                  <a:pt x="5588000" y="5599238"/>
                </a:cubicBezTo>
                <a:cubicBezTo>
                  <a:pt x="2501833" y="5599238"/>
                  <a:pt x="0" y="3097405"/>
                  <a:pt x="0" y="11238"/>
                </a:cubicBezTo>
                <a:lnTo>
                  <a:pt x="2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046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633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0347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5"/>
            <a:ext cx="3703159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Three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3E89AE-A356-9245-8D90-6FA00F0D09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6343" y="233236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81FD7A-AF29-9B42-8AF7-30D5BF4CA0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4682" y="233236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</p:spTree>
    <p:extLst>
      <p:ext uri="{BB962C8B-B14F-4D97-AF65-F5344CB8AC3E}">
        <p14:creationId xmlns:p14="http://schemas.microsoft.com/office/powerpoint/2010/main" val="1031189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3"/>
            <a:ext cx="3703159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Three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3E89AE-A356-9245-8D90-6FA00F0D09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6343" y="233235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81FD7A-AF29-9B42-8AF7-30D5BF4CA0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4682" y="233235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</p:spTree>
    <p:extLst>
      <p:ext uri="{BB962C8B-B14F-4D97-AF65-F5344CB8AC3E}">
        <p14:creationId xmlns:p14="http://schemas.microsoft.com/office/powerpoint/2010/main" val="767067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1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18AC78-AE79-7A48-993D-BD817DE104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634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6E82E4-3A86-AA4A-9B52-6F3BB69B5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468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770906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1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18AC78-AE79-7A48-993D-BD817DE104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634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6E82E4-3A86-AA4A-9B52-6F3BB69B5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468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017237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B1657-E0FD-274B-84D0-669D25D91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593768"/>
            <a:ext cx="4063715" cy="4064083"/>
          </a:xfrm>
          <a:prstGeom prst="ellipse">
            <a:avLst/>
          </a:prstGeom>
          <a:solidFill>
            <a:schemeClr val="bg2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573" y="1593768"/>
            <a:ext cx="4063715" cy="4064083"/>
          </a:xfrm>
          <a:prstGeom prst="ellipse">
            <a:avLst/>
          </a:prstGeom>
          <a:solidFill>
            <a:schemeClr val="bg2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288" y="1593768"/>
            <a:ext cx="4063715" cy="4064083"/>
          </a:xfrm>
          <a:prstGeom prst="ellipse">
            <a:avLst/>
          </a:prstGeom>
          <a:solidFill>
            <a:schemeClr val="bg2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1E238A-E9E3-5F4C-AA32-DF7195D66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163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CAFCF7-8F14-BC41-8A70-38E3C8390A1D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84736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07F834F-44B6-FA45-A8B5-4C43916A4428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48451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509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B1657-E0FD-274B-84D0-669D25D91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593768"/>
            <a:ext cx="4063715" cy="4064083"/>
          </a:xfrm>
          <a:prstGeom prst="ellipse">
            <a:avLst/>
          </a:prstGeom>
          <a:solidFill>
            <a:schemeClr val="tx1"/>
          </a:solidFill>
        </p:spPr>
        <p:txBody>
          <a:bodyPr tIns="180000"/>
          <a:lstStyle>
            <a:lvl1pPr algn="ctr">
              <a:defRPr sz="8500" b="1" i="0" spc="-200" baseline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573" y="1593768"/>
            <a:ext cx="4063715" cy="4064083"/>
          </a:xfrm>
          <a:prstGeom prst="ellipse">
            <a:avLst/>
          </a:prstGeom>
          <a:solidFill>
            <a:schemeClr val="tx1"/>
          </a:solidFill>
        </p:spPr>
        <p:txBody>
          <a:bodyPr tIns="180000"/>
          <a:lstStyle>
            <a:lvl1pPr algn="ctr">
              <a:defRPr sz="8500" b="1" i="0" spc="-200" baseline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288" y="1593768"/>
            <a:ext cx="4063715" cy="4064083"/>
          </a:xfrm>
          <a:prstGeom prst="ellipse">
            <a:avLst/>
          </a:prstGeom>
          <a:solidFill>
            <a:schemeClr val="tx1"/>
          </a:solidFill>
        </p:spPr>
        <p:txBody>
          <a:bodyPr tIns="180000"/>
          <a:lstStyle>
            <a:lvl1pPr algn="ctr">
              <a:defRPr sz="8500" b="1" i="0" spc="-200" baseline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A2E25C-4FF8-994E-98B8-EDD55A12B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163" y="3621741"/>
            <a:ext cx="3423388" cy="197379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  <a:lvl2pPr algn="ctr">
              <a:defRPr sz="16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97931E-DF3C-0D4A-954A-D071FC0B26B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84736" y="3621741"/>
            <a:ext cx="3423388" cy="197379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  <a:lvl2pPr algn="ctr">
              <a:defRPr sz="16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9BE289-B585-614D-BC88-E323D4ECD506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48451" y="3621741"/>
            <a:ext cx="3423388" cy="197379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  <a:lvl2pPr algn="ctr">
              <a:defRPr sz="16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44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5FF1CF83-A579-8F46-BD39-3225DBD27A66}"/>
              </a:ext>
            </a:extLst>
          </p:cNvPr>
          <p:cNvSpPr/>
          <p:nvPr userDrawn="1"/>
        </p:nvSpPr>
        <p:spPr>
          <a:xfrm>
            <a:off x="1632715" y="4346898"/>
            <a:ext cx="4140000" cy="2511103"/>
          </a:xfrm>
          <a:custGeom>
            <a:avLst/>
            <a:gdLst>
              <a:gd name="connsiteX0" fmla="*/ 2070000 w 4140000"/>
              <a:gd name="connsiteY0" fmla="*/ 0 h 2511102"/>
              <a:gd name="connsiteX1" fmla="*/ 4140000 w 4140000"/>
              <a:gd name="connsiteY1" fmla="*/ 2070000 h 2511102"/>
              <a:gd name="connsiteX2" fmla="*/ 4097945 w 4140000"/>
              <a:gd name="connsiteY2" fmla="*/ 2487177 h 2511102"/>
              <a:gd name="connsiteX3" fmla="*/ 4091794 w 4140000"/>
              <a:gd name="connsiteY3" fmla="*/ 2511102 h 2511102"/>
              <a:gd name="connsiteX4" fmla="*/ 48207 w 4140000"/>
              <a:gd name="connsiteY4" fmla="*/ 2511102 h 2511102"/>
              <a:gd name="connsiteX5" fmla="*/ 42055 w 4140000"/>
              <a:gd name="connsiteY5" fmla="*/ 2487177 h 2511102"/>
              <a:gd name="connsiteX6" fmla="*/ 0 w 4140000"/>
              <a:gd name="connsiteY6" fmla="*/ 2070000 h 2511102"/>
              <a:gd name="connsiteX7" fmla="*/ 2070000 w 4140000"/>
              <a:gd name="connsiteY7" fmla="*/ 0 h 25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00" h="2511102">
                <a:moveTo>
                  <a:pt x="2070000" y="0"/>
                </a:moveTo>
                <a:cubicBezTo>
                  <a:pt x="3213229" y="0"/>
                  <a:pt x="4140000" y="926771"/>
                  <a:pt x="4140000" y="2070000"/>
                </a:cubicBezTo>
                <a:cubicBezTo>
                  <a:pt x="4140000" y="2212903"/>
                  <a:pt x="4125519" y="2352425"/>
                  <a:pt x="4097945" y="2487177"/>
                </a:cubicBezTo>
                <a:lnTo>
                  <a:pt x="4091794" y="2511102"/>
                </a:lnTo>
                <a:lnTo>
                  <a:pt x="48207" y="2511102"/>
                </a:lnTo>
                <a:lnTo>
                  <a:pt x="42055" y="2487177"/>
                </a:lnTo>
                <a:cubicBezTo>
                  <a:pt x="14481" y="2352425"/>
                  <a:pt x="0" y="2212903"/>
                  <a:pt x="0" y="2070000"/>
                </a:cubicBezTo>
                <a:cubicBezTo>
                  <a:pt x="0" y="926771"/>
                  <a:pt x="926771" y="0"/>
                  <a:pt x="20700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CD09524-1AF3-3E4B-BC80-9809A4E7196D}"/>
              </a:ext>
            </a:extLst>
          </p:cNvPr>
          <p:cNvSpPr/>
          <p:nvPr userDrawn="1"/>
        </p:nvSpPr>
        <p:spPr>
          <a:xfrm>
            <a:off x="5139643" y="0"/>
            <a:ext cx="5112000" cy="3841445"/>
          </a:xfrm>
          <a:custGeom>
            <a:avLst/>
            <a:gdLst>
              <a:gd name="connsiteX0" fmla="*/ 349262 w 5112000"/>
              <a:gd name="connsiteY0" fmla="*/ 0 h 3841445"/>
              <a:gd name="connsiteX1" fmla="*/ 4762738 w 5112000"/>
              <a:gd name="connsiteY1" fmla="*/ 0 h 3841445"/>
              <a:gd name="connsiteX2" fmla="*/ 4803505 w 5112000"/>
              <a:gd name="connsiteY2" fmla="*/ 67104 h 3841445"/>
              <a:gd name="connsiteX3" fmla="*/ 5112000 w 5112000"/>
              <a:gd name="connsiteY3" fmla="*/ 1285445 h 3841445"/>
              <a:gd name="connsiteX4" fmla="*/ 2556000 w 5112000"/>
              <a:gd name="connsiteY4" fmla="*/ 3841445 h 3841445"/>
              <a:gd name="connsiteX5" fmla="*/ 0 w 5112000"/>
              <a:gd name="connsiteY5" fmla="*/ 1285445 h 3841445"/>
              <a:gd name="connsiteX6" fmla="*/ 308495 w 5112000"/>
              <a:gd name="connsiteY6" fmla="*/ 67104 h 3841445"/>
              <a:gd name="connsiteX7" fmla="*/ 349262 w 5112000"/>
              <a:gd name="connsiteY7" fmla="*/ 0 h 38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000" h="3841445">
                <a:moveTo>
                  <a:pt x="349262" y="0"/>
                </a:moveTo>
                <a:lnTo>
                  <a:pt x="4762738" y="0"/>
                </a:lnTo>
                <a:lnTo>
                  <a:pt x="4803505" y="67104"/>
                </a:lnTo>
                <a:cubicBezTo>
                  <a:pt x="5000246" y="429272"/>
                  <a:pt x="5112000" y="844308"/>
                  <a:pt x="5112000" y="1285445"/>
                </a:cubicBezTo>
                <a:cubicBezTo>
                  <a:pt x="5112000" y="2697085"/>
                  <a:pt x="3967640" y="3841445"/>
                  <a:pt x="2556000" y="3841445"/>
                </a:cubicBezTo>
                <a:cubicBezTo>
                  <a:pt x="1144360" y="3841445"/>
                  <a:pt x="0" y="2697085"/>
                  <a:pt x="0" y="1285445"/>
                </a:cubicBezTo>
                <a:cubicBezTo>
                  <a:pt x="0" y="844308"/>
                  <a:pt x="111754" y="429272"/>
                  <a:pt x="308495" y="67104"/>
                </a:cubicBezTo>
                <a:lnTo>
                  <a:pt x="34926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06DA394-0B86-8142-B11B-5BDAE60889E9}"/>
              </a:ext>
            </a:extLst>
          </p:cNvPr>
          <p:cNvSpPr/>
          <p:nvPr userDrawn="1"/>
        </p:nvSpPr>
        <p:spPr>
          <a:xfrm>
            <a:off x="9770301" y="4501329"/>
            <a:ext cx="2421699" cy="2356673"/>
          </a:xfrm>
          <a:custGeom>
            <a:avLst/>
            <a:gdLst>
              <a:gd name="connsiteX0" fmla="*/ 2000006 w 2421698"/>
              <a:gd name="connsiteY0" fmla="*/ 0 h 2356673"/>
              <a:gd name="connsiteX1" fmla="*/ 2403077 w 2421698"/>
              <a:gd name="connsiteY1" fmla="*/ 40633 h 2356673"/>
              <a:gd name="connsiteX2" fmla="*/ 2421698 w 2421698"/>
              <a:gd name="connsiteY2" fmla="*/ 45421 h 2356673"/>
              <a:gd name="connsiteX3" fmla="*/ 2421698 w 2421698"/>
              <a:gd name="connsiteY3" fmla="*/ 2356673 h 2356673"/>
              <a:gd name="connsiteX4" fmla="*/ 33551 w 2421698"/>
              <a:gd name="connsiteY4" fmla="*/ 2356673 h 2356673"/>
              <a:gd name="connsiteX5" fmla="*/ 10326 w 2421698"/>
              <a:gd name="connsiteY5" fmla="*/ 2204495 h 2356673"/>
              <a:gd name="connsiteX6" fmla="*/ 0 w 2421698"/>
              <a:gd name="connsiteY6" fmla="*/ 2000006 h 2356673"/>
              <a:gd name="connsiteX7" fmla="*/ 2000006 w 2421698"/>
              <a:gd name="connsiteY7" fmla="*/ 0 h 23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98" h="2356673">
                <a:moveTo>
                  <a:pt x="2000006" y="0"/>
                </a:moveTo>
                <a:cubicBezTo>
                  <a:pt x="2138078" y="0"/>
                  <a:pt x="2272881" y="13991"/>
                  <a:pt x="2403077" y="40633"/>
                </a:cubicBezTo>
                <a:lnTo>
                  <a:pt x="2421698" y="45421"/>
                </a:lnTo>
                <a:lnTo>
                  <a:pt x="2421698" y="2356673"/>
                </a:lnTo>
                <a:lnTo>
                  <a:pt x="33551" y="2356673"/>
                </a:lnTo>
                <a:lnTo>
                  <a:pt x="10326" y="2204495"/>
                </a:lnTo>
                <a:cubicBezTo>
                  <a:pt x="3498" y="2137260"/>
                  <a:pt x="0" y="2069042"/>
                  <a:pt x="0" y="2000006"/>
                </a:cubicBezTo>
                <a:cubicBezTo>
                  <a:pt x="0" y="895433"/>
                  <a:pt x="895433" y="0"/>
                  <a:pt x="200000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9CE2CD-614B-6548-82A0-86562B61DF51}"/>
              </a:ext>
            </a:extLst>
          </p:cNvPr>
          <p:cNvSpPr>
            <a:spLocks noChangeAspect="1"/>
          </p:cNvSpPr>
          <p:nvPr userDrawn="1"/>
        </p:nvSpPr>
        <p:spPr>
          <a:xfrm>
            <a:off x="2905491" y="1609452"/>
            <a:ext cx="1598400" cy="1598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44CEBBF-81A8-CE4A-89D7-0A99349ECEB4}"/>
              </a:ext>
            </a:extLst>
          </p:cNvPr>
          <p:cNvSpPr/>
          <p:nvPr userDrawn="1"/>
        </p:nvSpPr>
        <p:spPr>
          <a:xfrm>
            <a:off x="6901347" y="5595723"/>
            <a:ext cx="1598400" cy="1262279"/>
          </a:xfrm>
          <a:custGeom>
            <a:avLst/>
            <a:gdLst>
              <a:gd name="connsiteX0" fmla="*/ 799200 w 1598400"/>
              <a:gd name="connsiteY0" fmla="*/ 0 h 1262279"/>
              <a:gd name="connsiteX1" fmla="*/ 1598400 w 1598400"/>
              <a:gd name="connsiteY1" fmla="*/ 799200 h 1262279"/>
              <a:gd name="connsiteX2" fmla="*/ 1461909 w 1598400"/>
              <a:gd name="connsiteY2" fmla="*/ 1246040 h 1262279"/>
              <a:gd name="connsiteX3" fmla="*/ 1448511 w 1598400"/>
              <a:gd name="connsiteY3" fmla="*/ 1262279 h 1262279"/>
              <a:gd name="connsiteX4" fmla="*/ 149890 w 1598400"/>
              <a:gd name="connsiteY4" fmla="*/ 1262279 h 1262279"/>
              <a:gd name="connsiteX5" fmla="*/ 136491 w 1598400"/>
              <a:gd name="connsiteY5" fmla="*/ 1246040 h 1262279"/>
              <a:gd name="connsiteX6" fmla="*/ 0 w 1598400"/>
              <a:gd name="connsiteY6" fmla="*/ 799200 h 1262279"/>
              <a:gd name="connsiteX7" fmla="*/ 799200 w 1598400"/>
              <a:gd name="connsiteY7" fmla="*/ 0 h 126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8400" h="1262279">
                <a:moveTo>
                  <a:pt x="799200" y="0"/>
                </a:moveTo>
                <a:cubicBezTo>
                  <a:pt x="1240586" y="0"/>
                  <a:pt x="1598400" y="357814"/>
                  <a:pt x="1598400" y="799200"/>
                </a:cubicBezTo>
                <a:cubicBezTo>
                  <a:pt x="1598400" y="964720"/>
                  <a:pt x="1548082" y="1118487"/>
                  <a:pt x="1461909" y="1246040"/>
                </a:cubicBezTo>
                <a:lnTo>
                  <a:pt x="1448511" y="1262279"/>
                </a:lnTo>
                <a:lnTo>
                  <a:pt x="149890" y="1262279"/>
                </a:lnTo>
                <a:lnTo>
                  <a:pt x="136491" y="1246040"/>
                </a:lnTo>
                <a:cubicBezTo>
                  <a:pt x="50318" y="1118487"/>
                  <a:pt x="0" y="964720"/>
                  <a:pt x="0" y="799200"/>
                </a:cubicBezTo>
                <a:cubicBezTo>
                  <a:pt x="0" y="357814"/>
                  <a:pt x="357814" y="0"/>
                  <a:pt x="7992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E2EAB9F-6FCA-2145-A8E3-237F1F6E6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26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B1657-E0FD-274B-84D0-669D25D91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593768"/>
            <a:ext cx="4063715" cy="4064083"/>
          </a:xfrm>
          <a:prstGeom prst="ellipse">
            <a:avLst/>
          </a:prstGeom>
          <a:solidFill>
            <a:schemeClr val="accent4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573" y="1593768"/>
            <a:ext cx="4063715" cy="4064083"/>
          </a:xfrm>
          <a:prstGeom prst="ellipse">
            <a:avLst/>
          </a:prstGeom>
          <a:solidFill>
            <a:schemeClr val="accent4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288" y="1593768"/>
            <a:ext cx="4063715" cy="4064083"/>
          </a:xfrm>
          <a:prstGeom prst="ellipse">
            <a:avLst/>
          </a:prstGeom>
          <a:solidFill>
            <a:schemeClr val="accent4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1A8B81-0A96-9545-A832-959487CB5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163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262045-4AC3-2C4B-B832-0CF3359C6423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84736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6D4F98-32E8-2149-A8D6-222AA3D86FD6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48451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9195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244A6908-A240-1842-B139-2B7A97F38A1F}"/>
              </a:ext>
            </a:extLst>
          </p:cNvPr>
          <p:cNvSpPr/>
          <p:nvPr userDrawn="1"/>
        </p:nvSpPr>
        <p:spPr>
          <a:xfrm>
            <a:off x="36804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5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45F4D42B-8959-B446-AC38-4CF1D6ABC182}"/>
              </a:ext>
            </a:extLst>
          </p:cNvPr>
          <p:cNvSpPr/>
          <p:nvPr userDrawn="1"/>
        </p:nvSpPr>
        <p:spPr>
          <a:xfrm>
            <a:off x="6463621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4E1D9026-5597-C740-B228-72DC791B5F58}"/>
              </a:ext>
            </a:extLst>
          </p:cNvPr>
          <p:cNvSpPr/>
          <p:nvPr userDrawn="1"/>
        </p:nvSpPr>
        <p:spPr>
          <a:xfrm>
            <a:off x="335233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DB5B6381-78E1-9449-9118-9E10B9800947}"/>
              </a:ext>
            </a:extLst>
          </p:cNvPr>
          <p:cNvSpPr/>
          <p:nvPr/>
        </p:nvSpPr>
        <p:spPr>
          <a:xfrm>
            <a:off x="9447910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Four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AD5C8A-C08A-A140-A60A-F01BA120F8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F553F4-B1BB-A74D-9543-A97D1B9103F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7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6DC3BD-D098-154E-9EC8-312CF8F55F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99885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36016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244A6908-A240-1842-B139-2B7A97F38A1F}"/>
              </a:ext>
            </a:extLst>
          </p:cNvPr>
          <p:cNvSpPr/>
          <p:nvPr userDrawn="1"/>
        </p:nvSpPr>
        <p:spPr>
          <a:xfrm>
            <a:off x="36804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5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45F4D42B-8959-B446-AC38-4CF1D6ABC182}"/>
              </a:ext>
            </a:extLst>
          </p:cNvPr>
          <p:cNvSpPr/>
          <p:nvPr userDrawn="1"/>
        </p:nvSpPr>
        <p:spPr>
          <a:xfrm>
            <a:off x="6463621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4E1D9026-5597-C740-B228-72DC791B5F58}"/>
              </a:ext>
            </a:extLst>
          </p:cNvPr>
          <p:cNvSpPr/>
          <p:nvPr userDrawn="1"/>
        </p:nvSpPr>
        <p:spPr>
          <a:xfrm>
            <a:off x="335233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DB5B6381-78E1-9449-9118-9E10B9800947}"/>
              </a:ext>
            </a:extLst>
          </p:cNvPr>
          <p:cNvSpPr/>
          <p:nvPr/>
        </p:nvSpPr>
        <p:spPr>
          <a:xfrm>
            <a:off x="9447910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Four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AD5C8A-C08A-A140-A60A-F01BA120F8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F553F4-B1BB-A74D-9543-A97D1B9103F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7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6DC3BD-D098-154E-9EC8-312CF8F55F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99885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702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0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9D4B64E-4623-4948-89C0-C980FE88D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606F766-660C-4240-A446-D9D85EEA8E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35C2AB7-2D0D-3E4C-8FB5-80612D4CBD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6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189E200-C3E0-0C47-AFCD-B8EAEDDA9C4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199885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BA1445D-7557-874A-8CC4-DCABC41897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8628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F82964C-3E8A-AC46-9FCA-1C8A1781E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9256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FD53AF1-D9EE-7442-B56F-7CE94665EB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9885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174258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1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9D4B64E-4623-4948-89C0-C980FE88D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606F766-660C-4240-A446-D9D85EEA8E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35C2AB7-2D0D-3E4C-8FB5-80612D4CBD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7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189E200-C3E0-0C47-AFCD-B8EAEDDA9C4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199885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BA1445D-7557-874A-8CC4-DCABC41897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8628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F82964C-3E8A-AC46-9FCA-1C8A1781E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9257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FD53AF1-D9EE-7442-B56F-7CE94665EB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9885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91316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34518" y="829535"/>
            <a:ext cx="3714020" cy="3714356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EB977C6-332C-254A-9127-DB32A4D854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38924" y="3514868"/>
            <a:ext cx="3715200" cy="3715200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532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7603" y="1135239"/>
            <a:ext cx="3715200" cy="3715200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0837C9F-3B63-C54D-9081-FEE3790D44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53915" y="2338599"/>
            <a:ext cx="3714020" cy="3714356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DC189B-EB58-BB45-B55B-5AB6B8846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930" y="2338599"/>
            <a:ext cx="2160000" cy="1283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87C8A8-ED13-5344-AE96-C2BEB62CC54D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082671" y="5026967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9F3A7F-AF82-9540-BD8D-45D3DAA4AD1A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28181" y="2646660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63FB54-BD60-C34F-BFDF-954DC6B70436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9794492" y="3846054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302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34518" y="829535"/>
            <a:ext cx="3714020" cy="3714356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EB977C6-332C-254A-9127-DB32A4D854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38924" y="3514868"/>
            <a:ext cx="3715200" cy="3715200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532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7603" y="1135239"/>
            <a:ext cx="3715200" cy="3715200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0837C9F-3B63-C54D-9081-FEE3790D44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53915" y="2338599"/>
            <a:ext cx="3714020" cy="3714356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5E73EF-3641-E84D-9416-849E716FF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930" y="2338599"/>
            <a:ext cx="2160000" cy="1283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8A9400-7753-1F41-9344-0C1F82C50D2E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082671" y="5026967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D062B8-B665-294C-B157-A57283A093E0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28181" y="2646660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613713-420E-DC4E-9152-A8A50B2AD7D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9794492" y="3846054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573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082" y="256065"/>
            <a:ext cx="5678919" cy="5839507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5"/>
            <a:ext cx="5155928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2" y="1821732"/>
            <a:ext cx="5155927" cy="430443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307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8E995FF-B754-6149-8F86-43840BC10D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5082" y="3240772"/>
            <a:ext cx="5678919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082" y="256064"/>
            <a:ext cx="5678919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5155927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2" y="1821732"/>
            <a:ext cx="5155927" cy="430443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672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8E995FF-B754-6149-8F86-43840BC10D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5081" y="3240772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081" y="256064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5155927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2" y="1821732"/>
            <a:ext cx="5155927" cy="430443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DB3E598-8CC2-8842-9DD6-2C3E9F3D31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3633" y="3240772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2B87511-8377-2343-BEFD-2684EC99DC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3633" y="256064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2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FF92088F-58E6-E94A-8957-EE14DDB31A25}"/>
              </a:ext>
            </a:extLst>
          </p:cNvPr>
          <p:cNvSpPr/>
          <p:nvPr userDrawn="1"/>
        </p:nvSpPr>
        <p:spPr>
          <a:xfrm>
            <a:off x="7363445" y="0"/>
            <a:ext cx="4828559" cy="6858000"/>
          </a:xfrm>
          <a:custGeom>
            <a:avLst/>
            <a:gdLst>
              <a:gd name="connsiteX0" fmla="*/ 2387788 w 4828559"/>
              <a:gd name="connsiteY0" fmla="*/ 0 h 6858000"/>
              <a:gd name="connsiteX1" fmla="*/ 4828559 w 4828559"/>
              <a:gd name="connsiteY1" fmla="*/ 0 h 6858000"/>
              <a:gd name="connsiteX2" fmla="*/ 4828559 w 4828559"/>
              <a:gd name="connsiteY2" fmla="*/ 6858000 h 6858000"/>
              <a:gd name="connsiteX3" fmla="*/ 1425993 w 4828559"/>
              <a:gd name="connsiteY3" fmla="*/ 6858000 h 6858000"/>
              <a:gd name="connsiteX4" fmla="*/ 1209291 w 4828559"/>
              <a:gd name="connsiteY4" fmla="*/ 6661112 h 6858000"/>
              <a:gd name="connsiteX5" fmla="*/ 0 w 4828559"/>
              <a:gd name="connsiteY5" fmla="*/ 3742574 h 6858000"/>
              <a:gd name="connsiteX6" fmla="*/ 2338782 w 4828559"/>
              <a:gd name="connsiteY6" fmla="*/ 22148 h 6858000"/>
              <a:gd name="connsiteX7" fmla="*/ 2387788 w 482855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8559" h="6858000">
                <a:moveTo>
                  <a:pt x="2387788" y="0"/>
                </a:moveTo>
                <a:lnTo>
                  <a:pt x="4828559" y="0"/>
                </a:lnTo>
                <a:lnTo>
                  <a:pt x="4828559" y="6858000"/>
                </a:lnTo>
                <a:lnTo>
                  <a:pt x="1425993" y="6858000"/>
                </a:lnTo>
                <a:lnTo>
                  <a:pt x="1209291" y="6661112"/>
                </a:lnTo>
                <a:cubicBezTo>
                  <a:pt x="462129" y="5914193"/>
                  <a:pt x="0" y="4882334"/>
                  <a:pt x="0" y="3742574"/>
                </a:cubicBezTo>
                <a:cubicBezTo>
                  <a:pt x="0" y="2104169"/>
                  <a:pt x="954947" y="688731"/>
                  <a:pt x="2338782" y="22148"/>
                </a:cubicBezTo>
                <a:lnTo>
                  <a:pt x="238778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360000"/>
            <a:ext cx="11619839" cy="4320000"/>
          </a:xfrm>
        </p:spPr>
        <p:txBody>
          <a:bodyPr/>
          <a:lstStyle>
            <a:lvl1pPr>
              <a:lnSpc>
                <a:spcPct val="80000"/>
              </a:lnSpc>
              <a:defRPr sz="8500" spc="-280" baseline="0"/>
            </a:lvl1pPr>
          </a:lstStyle>
          <a:p>
            <a:r>
              <a:rPr lang="en-GB"/>
              <a:t>01</a:t>
            </a:r>
            <a:br>
              <a:rPr lang="en-GB"/>
            </a:br>
            <a:r>
              <a:rPr lang="en-GB"/>
              <a:t>Section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0A16A25-9B49-D14F-924D-EA2F45E6681C}"/>
              </a:ext>
            </a:extLst>
          </p:cNvPr>
          <p:cNvSpPr/>
          <p:nvPr userDrawn="1"/>
        </p:nvSpPr>
        <p:spPr>
          <a:xfrm>
            <a:off x="2" y="3162503"/>
            <a:ext cx="1405975" cy="2818579"/>
          </a:xfrm>
          <a:custGeom>
            <a:avLst/>
            <a:gdLst>
              <a:gd name="connsiteX0" fmla="*/ 0 w 1405975"/>
              <a:gd name="connsiteY0" fmla="*/ 0 h 2818579"/>
              <a:gd name="connsiteX1" fmla="*/ 140184 w 1405975"/>
              <a:gd name="connsiteY1" fmla="*/ 7076 h 2818579"/>
              <a:gd name="connsiteX2" fmla="*/ 1405975 w 1405975"/>
              <a:gd name="connsiteY2" fmla="*/ 1409289 h 2818579"/>
              <a:gd name="connsiteX3" fmla="*/ 140184 w 1405975"/>
              <a:gd name="connsiteY3" fmla="*/ 2811502 h 2818579"/>
              <a:gd name="connsiteX4" fmla="*/ 0 w 1405975"/>
              <a:gd name="connsiteY4" fmla="*/ 2818579 h 2818579"/>
              <a:gd name="connsiteX5" fmla="*/ 0 w 1405975"/>
              <a:gd name="connsiteY5" fmla="*/ 0 h 281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975" h="2818579">
                <a:moveTo>
                  <a:pt x="0" y="0"/>
                </a:moveTo>
                <a:lnTo>
                  <a:pt x="140184" y="7076"/>
                </a:lnTo>
                <a:cubicBezTo>
                  <a:pt x="851160" y="79256"/>
                  <a:pt x="1405975" y="679502"/>
                  <a:pt x="1405975" y="1409289"/>
                </a:cubicBezTo>
                <a:cubicBezTo>
                  <a:pt x="1405975" y="2139077"/>
                  <a:pt x="851160" y="2739322"/>
                  <a:pt x="140184" y="2811502"/>
                </a:cubicBezTo>
                <a:lnTo>
                  <a:pt x="0" y="281857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2A179F-A665-F140-8030-E11CC5D06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78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D7714E0D-2975-5F43-8908-544A856AB6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12514" y="1142920"/>
            <a:ext cx="3691487" cy="3936723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A3C8B9-0F36-A445-8622-648CF3D99B8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212516" y="5166169"/>
            <a:ext cx="3691483" cy="95999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999" y="1142920"/>
            <a:ext cx="3691485" cy="3936723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4"/>
            <a:ext cx="11619838" cy="648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5166169"/>
            <a:ext cx="3691483" cy="95999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54B8C98-ADF9-644C-B5D3-F30ECEF3A4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0256" y="1142920"/>
            <a:ext cx="3691485" cy="3936723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3AADF0D-22A6-5B43-BC6F-31CACB6D21C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50257" y="5166169"/>
            <a:ext cx="3691483" cy="95999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1090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A3C8B9-0F36-A445-8622-648CF3D99B8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379229" y="5043785"/>
            <a:ext cx="3358056" cy="1082380"/>
          </a:xfrm>
        </p:spPr>
        <p:txBody>
          <a:bodyPr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735" y="1481147"/>
            <a:ext cx="3225600" cy="32256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648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15" y="5043785"/>
            <a:ext cx="3358056" cy="1082380"/>
          </a:xfrm>
        </p:spPr>
        <p:txBody>
          <a:bodyPr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3AADF0D-22A6-5B43-BC6F-31CACB6D21C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16971" y="5043785"/>
            <a:ext cx="3358056" cy="1082380"/>
          </a:xfrm>
        </p:spPr>
        <p:txBody>
          <a:bodyPr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AEE0A895-A201-C342-900E-E118A86AB9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83199" y="1481147"/>
            <a:ext cx="3225600" cy="32256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027EC35-8E46-484C-A0F5-AD18D28FCC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45457" y="1481147"/>
            <a:ext cx="3225600" cy="32256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99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224640" y="693592"/>
            <a:ext cx="5202000" cy="52020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693593"/>
            <a:ext cx="5423869" cy="1581434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84945" y="2603211"/>
            <a:ext cx="4229980" cy="3556203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51211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922695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06505" y="993643"/>
            <a:ext cx="4086000" cy="4086000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781" y="1234440"/>
            <a:ext cx="4660727" cy="1643608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45782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9516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922695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06505" y="993643"/>
            <a:ext cx="4086000" cy="40860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781" y="1234440"/>
            <a:ext cx="4660727" cy="164360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45782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57830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4459770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68232" y="993643"/>
            <a:ext cx="4086000" cy="4086000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82" y="1234440"/>
            <a:ext cx="4660727" cy="164360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66483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202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4459770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68232" y="993643"/>
            <a:ext cx="4086000" cy="40860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82" y="1234440"/>
            <a:ext cx="4660727" cy="164360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66483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199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icture layou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1F85537-2905-7E46-BBD4-7F55331211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3841087" cy="9000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1320116"/>
            <a:ext cx="3841087" cy="4806048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7709D2-3C9E-0846-BF2F-561F7CCCF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4275" y="6315885"/>
            <a:ext cx="597600" cy="291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534563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e and 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84164" y="1554480"/>
            <a:ext cx="11623675" cy="4093461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98640-DDD7-2446-A9E4-67F6970EF862}"/>
              </a:ext>
            </a:extLst>
          </p:cNvPr>
          <p:cNvSpPr txBox="1"/>
          <p:nvPr userDrawn="1"/>
        </p:nvSpPr>
        <p:spPr>
          <a:xfrm>
            <a:off x="12323969" y="1209675"/>
            <a:ext cx="3002595" cy="37548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b="1">
                <a:latin typeface="Modern Era Bold" panose="02000000000000000000" pitchFamily="2" charset="0"/>
              </a:rPr>
              <a:t>To create graph/chart templates: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Save as Template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Name appropriately – e.g. IAB Pie</a:t>
            </a:r>
          </a:p>
          <a:p>
            <a:endParaRPr lang="en-GB" sz="1200">
              <a:latin typeface="Modern Era" panose="02000000000000000000" pitchFamily="2" charset="0"/>
            </a:endParaRPr>
          </a:p>
          <a:p>
            <a:r>
              <a:rPr lang="en-GB" sz="1200" b="1">
                <a:latin typeface="Modern Era Bold" panose="02000000000000000000" pitchFamily="2" charset="0"/>
              </a:rPr>
              <a:t>To apply chart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Change Chart Type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Choose from saved list to apply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605E5-81EE-B040-BED9-A232732BF87B}"/>
              </a:ext>
            </a:extLst>
          </p:cNvPr>
          <p:cNvSpPr/>
          <p:nvPr userDrawn="1"/>
        </p:nvSpPr>
        <p:spPr>
          <a:xfrm>
            <a:off x="12335484" y="233236"/>
            <a:ext cx="300259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Chart templates don’t save with the template and need to be saved to individual machines using the process above.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903112-9430-944B-BB2E-31FD9DD09738}"/>
              </a:ext>
            </a:extLst>
          </p:cNvPr>
          <p:cNvSpPr/>
          <p:nvPr userDrawn="1"/>
        </p:nvSpPr>
        <p:spPr>
          <a:xfrm>
            <a:off x="12323969" y="4001491"/>
            <a:ext cx="300259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Depending on set up of original chart – colours and fonts should also be applied with the chart template. chosen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30DD0-C735-2245-8957-B419EB763840}"/>
              </a:ext>
            </a:extLst>
          </p:cNvPr>
          <p:cNvSpPr/>
          <p:nvPr userDrawn="1"/>
        </p:nvSpPr>
        <p:spPr>
          <a:xfrm>
            <a:off x="12331646" y="4778741"/>
            <a:ext cx="3002595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1200" b="1">
                <a:latin typeface="Modern Era ExtraBold" panose="02000000000000000000" pitchFamily="2" charset="0"/>
              </a:rPr>
              <a:t>Note</a:t>
            </a:r>
            <a:r>
              <a:rPr lang="en-GB" sz="1200"/>
              <a:t>:</a:t>
            </a:r>
          </a:p>
          <a:p>
            <a:r>
              <a:rPr lang="en-GB" sz="1200"/>
              <a:t>Some elements in graphs may need to be achieved manually</a:t>
            </a:r>
          </a:p>
        </p:txBody>
      </p:sp>
    </p:spTree>
    <p:extLst>
      <p:ext uri="{BB962C8B-B14F-4D97-AF65-F5344CB8AC3E}">
        <p14:creationId xmlns:p14="http://schemas.microsoft.com/office/powerpoint/2010/main" val="39726848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e and bar chart with tex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84165" y="1554480"/>
            <a:ext cx="7620315" cy="4093461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98640-DDD7-2446-A9E4-67F6970EF862}"/>
              </a:ext>
            </a:extLst>
          </p:cNvPr>
          <p:cNvSpPr txBox="1"/>
          <p:nvPr userDrawn="1"/>
        </p:nvSpPr>
        <p:spPr>
          <a:xfrm>
            <a:off x="12323969" y="1209675"/>
            <a:ext cx="3002595" cy="37548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b="1">
                <a:latin typeface="Modern Era Bold" panose="02000000000000000000" pitchFamily="2" charset="0"/>
              </a:rPr>
              <a:t>To create graph/chart templates: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Save as Template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Name appropriately – e.g. IAB Pie</a:t>
            </a:r>
          </a:p>
          <a:p>
            <a:endParaRPr lang="en-GB" sz="1200">
              <a:latin typeface="Modern Era" panose="02000000000000000000" pitchFamily="2" charset="0"/>
            </a:endParaRPr>
          </a:p>
          <a:p>
            <a:r>
              <a:rPr lang="en-GB" sz="1200" b="1">
                <a:latin typeface="Modern Era Bold" panose="02000000000000000000" pitchFamily="2" charset="0"/>
              </a:rPr>
              <a:t>To apply chart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Change Chart Type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Choose from saved list to apply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605E5-81EE-B040-BED9-A232732BF87B}"/>
              </a:ext>
            </a:extLst>
          </p:cNvPr>
          <p:cNvSpPr/>
          <p:nvPr userDrawn="1"/>
        </p:nvSpPr>
        <p:spPr>
          <a:xfrm>
            <a:off x="12335484" y="233236"/>
            <a:ext cx="300259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Chart templates don’t save with the template and need to be saved to individual machines using the process above.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903112-9430-944B-BB2E-31FD9DD09738}"/>
              </a:ext>
            </a:extLst>
          </p:cNvPr>
          <p:cNvSpPr/>
          <p:nvPr userDrawn="1"/>
        </p:nvSpPr>
        <p:spPr>
          <a:xfrm>
            <a:off x="12323969" y="4001491"/>
            <a:ext cx="300259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Depending on set up of original chart – colours and fonts should also be applied with the chart template. chosen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30DD0-C735-2245-8957-B419EB763840}"/>
              </a:ext>
            </a:extLst>
          </p:cNvPr>
          <p:cNvSpPr/>
          <p:nvPr userDrawn="1"/>
        </p:nvSpPr>
        <p:spPr>
          <a:xfrm>
            <a:off x="12331646" y="4778741"/>
            <a:ext cx="3002595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1200" b="1">
                <a:latin typeface="Modern Era ExtraBold" panose="02000000000000000000" pitchFamily="2" charset="0"/>
              </a:rPr>
              <a:t>Note</a:t>
            </a:r>
            <a:r>
              <a:rPr lang="en-GB" sz="1200"/>
              <a:t>:</a:t>
            </a:r>
          </a:p>
          <a:p>
            <a:r>
              <a:rPr lang="en-GB" sz="1200"/>
              <a:t>Some elements in graphs may need to be achieved manually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2340C-FCB0-DC41-A31F-2256AB3199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04681" y="1554479"/>
            <a:ext cx="3703157" cy="409384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8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F4DEC75C-21F1-4B44-A799-25834D20FE73}"/>
              </a:ext>
            </a:extLst>
          </p:cNvPr>
          <p:cNvSpPr/>
          <p:nvPr userDrawn="1"/>
        </p:nvSpPr>
        <p:spPr>
          <a:xfrm>
            <a:off x="2617459" y="4267200"/>
            <a:ext cx="6758052" cy="2590800"/>
          </a:xfrm>
          <a:custGeom>
            <a:avLst/>
            <a:gdLst>
              <a:gd name="connsiteX0" fmla="*/ 3379026 w 6758052"/>
              <a:gd name="connsiteY0" fmla="*/ 0 h 2590800"/>
              <a:gd name="connsiteX1" fmla="*/ 6720120 w 6758052"/>
              <a:gd name="connsiteY1" fmla="*/ 2457265 h 2590800"/>
              <a:gd name="connsiteX2" fmla="*/ 6758052 w 6758052"/>
              <a:gd name="connsiteY2" fmla="*/ 2590800 h 2590800"/>
              <a:gd name="connsiteX3" fmla="*/ 0 w 6758052"/>
              <a:gd name="connsiteY3" fmla="*/ 2590800 h 2590800"/>
              <a:gd name="connsiteX4" fmla="*/ 37932 w 6758052"/>
              <a:gd name="connsiteY4" fmla="*/ 2457265 h 2590800"/>
              <a:gd name="connsiteX5" fmla="*/ 3379026 w 6758052"/>
              <a:gd name="connsiteY5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8052" h="2590800">
                <a:moveTo>
                  <a:pt x="3379026" y="0"/>
                </a:moveTo>
                <a:cubicBezTo>
                  <a:pt x="4948857" y="0"/>
                  <a:pt x="6277186" y="1033650"/>
                  <a:pt x="6720120" y="2457265"/>
                </a:cubicBezTo>
                <a:lnTo>
                  <a:pt x="6758052" y="2590800"/>
                </a:lnTo>
                <a:lnTo>
                  <a:pt x="0" y="2590800"/>
                </a:lnTo>
                <a:lnTo>
                  <a:pt x="37932" y="2457265"/>
                </a:lnTo>
                <a:cubicBezTo>
                  <a:pt x="480866" y="1033650"/>
                  <a:pt x="1809196" y="0"/>
                  <a:pt x="337902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9352E6A-99A9-C940-8034-E9364BD1EEBC}"/>
              </a:ext>
            </a:extLst>
          </p:cNvPr>
          <p:cNvSpPr/>
          <p:nvPr userDrawn="1"/>
        </p:nvSpPr>
        <p:spPr>
          <a:xfrm rot="18900000">
            <a:off x="7209295" y="-1534759"/>
            <a:ext cx="2520175" cy="4395757"/>
          </a:xfrm>
          <a:custGeom>
            <a:avLst/>
            <a:gdLst>
              <a:gd name="connsiteX0" fmla="*/ 0 w 2520175"/>
              <a:gd name="connsiteY0" fmla="*/ 0 h 4395757"/>
              <a:gd name="connsiteX1" fmla="*/ 2520175 w 2520175"/>
              <a:gd name="connsiteY1" fmla="*/ 2520175 h 4395757"/>
              <a:gd name="connsiteX2" fmla="*/ 2520175 w 2520175"/>
              <a:gd name="connsiteY2" fmla="*/ 4395757 h 4395757"/>
              <a:gd name="connsiteX3" fmla="*/ 0 w 2520175"/>
              <a:gd name="connsiteY3" fmla="*/ 4395757 h 4395757"/>
              <a:gd name="connsiteX4" fmla="*/ 0 w 2520175"/>
              <a:gd name="connsiteY4" fmla="*/ 0 h 439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175" h="4395757">
                <a:moveTo>
                  <a:pt x="0" y="0"/>
                </a:moveTo>
                <a:lnTo>
                  <a:pt x="2520175" y="2520175"/>
                </a:lnTo>
                <a:lnTo>
                  <a:pt x="2520175" y="4395757"/>
                </a:lnTo>
                <a:lnTo>
                  <a:pt x="0" y="4395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357EAA-6F5A-0F45-9F79-F28776845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02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295190B-1ED9-DF4D-9EEE-5BDE2108D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73CF661-4091-9047-B337-F37BA24C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6A8E28-EFF2-8A4E-990C-EBF30A08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34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x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684036" y="1284376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Chart Placeholder 6">
            <a:extLst>
              <a:ext uri="{FF2B5EF4-FFF2-40B4-BE49-F238E27FC236}">
                <a16:creationId xmlns:a16="http://schemas.microsoft.com/office/drawing/2014/main" id="{1E41052E-DFFF-D54E-87D1-DA04393018C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26000" y="1284376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Chart Placeholder 6">
            <a:extLst>
              <a:ext uri="{FF2B5EF4-FFF2-40B4-BE49-F238E27FC236}">
                <a16:creationId xmlns:a16="http://schemas.microsoft.com/office/drawing/2014/main" id="{CD52E31C-9AD6-744A-B0C3-E450A976CCF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8335" y="1284376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Chart Placeholder 6">
            <a:extLst>
              <a:ext uri="{FF2B5EF4-FFF2-40B4-BE49-F238E27FC236}">
                <a16:creationId xmlns:a16="http://schemas.microsoft.com/office/drawing/2014/main" id="{6E7A5242-B365-7D4E-BB56-63ABD96A792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684036" y="3645191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5" name="Chart Placeholder 6">
            <a:extLst>
              <a:ext uri="{FF2B5EF4-FFF2-40B4-BE49-F238E27FC236}">
                <a16:creationId xmlns:a16="http://schemas.microsoft.com/office/drawing/2014/main" id="{655C6E7F-6853-9C44-93CF-2026A1A2908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926000" y="3645191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Chart Placeholder 6">
            <a:extLst>
              <a:ext uri="{FF2B5EF4-FFF2-40B4-BE49-F238E27FC236}">
                <a16:creationId xmlns:a16="http://schemas.microsoft.com/office/drawing/2014/main" id="{79B759A6-0483-AA48-965B-411B9FD89B86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018335" y="3645191"/>
            <a:ext cx="2340000" cy="234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3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s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84164" y="1555261"/>
            <a:ext cx="5078640" cy="2271360"/>
          </a:xfrm>
        </p:spPr>
        <p:txBody>
          <a:bodyPr/>
          <a:lstStyle/>
          <a:p>
            <a:endParaRPr lang="en-GB"/>
          </a:p>
        </p:txBody>
      </p:sp>
      <p:sp>
        <p:nvSpPr>
          <p:cNvPr id="62" name="Chart Placeholder 6">
            <a:extLst>
              <a:ext uri="{FF2B5EF4-FFF2-40B4-BE49-F238E27FC236}">
                <a16:creationId xmlns:a16="http://schemas.microsoft.com/office/drawing/2014/main" id="{3A489130-C80F-1D4F-B7FB-FB7EBCD577F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36077" y="1555261"/>
            <a:ext cx="5078640" cy="2271360"/>
          </a:xfrm>
        </p:spPr>
        <p:txBody>
          <a:bodyPr/>
          <a:lstStyle/>
          <a:p>
            <a:endParaRPr lang="en-GB"/>
          </a:p>
        </p:txBody>
      </p:sp>
      <p:sp>
        <p:nvSpPr>
          <p:cNvPr id="63" name="Chart Placeholder 6">
            <a:extLst>
              <a:ext uri="{FF2B5EF4-FFF2-40B4-BE49-F238E27FC236}">
                <a16:creationId xmlns:a16="http://schemas.microsoft.com/office/drawing/2014/main" id="{187B39AE-77D7-A546-B275-19CCFC047F2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284164" y="3863429"/>
            <a:ext cx="5078640" cy="2271360"/>
          </a:xfrm>
        </p:spPr>
        <p:txBody>
          <a:bodyPr/>
          <a:lstStyle/>
          <a:p>
            <a:endParaRPr lang="en-GB"/>
          </a:p>
        </p:txBody>
      </p:sp>
      <p:sp>
        <p:nvSpPr>
          <p:cNvPr id="64" name="Chart Placeholder 6">
            <a:extLst>
              <a:ext uri="{FF2B5EF4-FFF2-40B4-BE49-F238E27FC236}">
                <a16:creationId xmlns:a16="http://schemas.microsoft.com/office/drawing/2014/main" id="{8F20B476-F857-5943-BEAA-0D193881054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36077" y="3863429"/>
            <a:ext cx="5078640" cy="22713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2113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out quot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33AD70FE-9776-C64A-8FC4-B12D77679A7B}"/>
              </a:ext>
            </a:extLst>
          </p:cNvPr>
          <p:cNvSpPr/>
          <p:nvPr userDrawn="1"/>
        </p:nvSpPr>
        <p:spPr>
          <a:xfrm>
            <a:off x="3508310" y="1"/>
            <a:ext cx="8154956" cy="6111769"/>
          </a:xfrm>
          <a:custGeom>
            <a:avLst/>
            <a:gdLst>
              <a:gd name="connsiteX0" fmla="*/ 544294 w 8154956"/>
              <a:gd name="connsiteY0" fmla="*/ 0 h 6111769"/>
              <a:gd name="connsiteX1" fmla="*/ 7610662 w 8154956"/>
              <a:gd name="connsiteY1" fmla="*/ 0 h 6111769"/>
              <a:gd name="connsiteX2" fmla="*/ 7662826 w 8154956"/>
              <a:gd name="connsiteY2" fmla="*/ 90723 h 6111769"/>
              <a:gd name="connsiteX3" fmla="*/ 8154956 w 8154956"/>
              <a:gd name="connsiteY3" fmla="*/ 2034291 h 6111769"/>
              <a:gd name="connsiteX4" fmla="*/ 4077478 w 8154956"/>
              <a:gd name="connsiteY4" fmla="*/ 6111769 h 6111769"/>
              <a:gd name="connsiteX5" fmla="*/ 0 w 8154956"/>
              <a:gd name="connsiteY5" fmla="*/ 2034291 h 6111769"/>
              <a:gd name="connsiteX6" fmla="*/ 492130 w 8154956"/>
              <a:gd name="connsiteY6" fmla="*/ 90723 h 6111769"/>
              <a:gd name="connsiteX7" fmla="*/ 544294 w 8154956"/>
              <a:gd name="connsiteY7" fmla="*/ 0 h 611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4956" h="6111769">
                <a:moveTo>
                  <a:pt x="544294" y="0"/>
                </a:moveTo>
                <a:lnTo>
                  <a:pt x="7610662" y="0"/>
                </a:lnTo>
                <a:lnTo>
                  <a:pt x="7662826" y="90723"/>
                </a:lnTo>
                <a:cubicBezTo>
                  <a:pt x="7976680" y="668474"/>
                  <a:pt x="8154956" y="1330563"/>
                  <a:pt x="8154956" y="2034291"/>
                </a:cubicBezTo>
                <a:cubicBezTo>
                  <a:pt x="8154956" y="4286220"/>
                  <a:pt x="6329407" y="6111769"/>
                  <a:pt x="4077478" y="6111769"/>
                </a:cubicBezTo>
                <a:cubicBezTo>
                  <a:pt x="1825549" y="6111769"/>
                  <a:pt x="0" y="4286220"/>
                  <a:pt x="0" y="2034291"/>
                </a:cubicBezTo>
                <a:cubicBezTo>
                  <a:pt x="0" y="1330563"/>
                  <a:pt x="178276" y="668474"/>
                  <a:pt x="492130" y="90723"/>
                </a:cubicBezTo>
                <a:lnTo>
                  <a:pt x="54429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2175F33-34D8-E54A-96A6-6E4C94B575B9}"/>
              </a:ext>
            </a:extLst>
          </p:cNvPr>
          <p:cNvSpPr/>
          <p:nvPr userDrawn="1"/>
        </p:nvSpPr>
        <p:spPr>
          <a:xfrm>
            <a:off x="2074963" y="5353159"/>
            <a:ext cx="3021220" cy="1515599"/>
          </a:xfrm>
          <a:custGeom>
            <a:avLst/>
            <a:gdLst>
              <a:gd name="connsiteX0" fmla="*/ 1510610 w 3021220"/>
              <a:gd name="connsiteY0" fmla="*/ 0 h 1515598"/>
              <a:gd name="connsiteX1" fmla="*/ 3021220 w 3021220"/>
              <a:gd name="connsiteY1" fmla="*/ 1510610 h 1515598"/>
              <a:gd name="connsiteX2" fmla="*/ 3020968 w 3021220"/>
              <a:gd name="connsiteY2" fmla="*/ 1515598 h 1515598"/>
              <a:gd name="connsiteX3" fmla="*/ 252 w 3021220"/>
              <a:gd name="connsiteY3" fmla="*/ 1515598 h 1515598"/>
              <a:gd name="connsiteX4" fmla="*/ 0 w 3021220"/>
              <a:gd name="connsiteY4" fmla="*/ 1510610 h 1515598"/>
              <a:gd name="connsiteX5" fmla="*/ 1510610 w 3021220"/>
              <a:gd name="connsiteY5" fmla="*/ 0 h 151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1220" h="1515598">
                <a:moveTo>
                  <a:pt x="1510610" y="0"/>
                </a:moveTo>
                <a:cubicBezTo>
                  <a:pt x="2344897" y="0"/>
                  <a:pt x="3021220" y="676323"/>
                  <a:pt x="3021220" y="1510610"/>
                </a:cubicBezTo>
                <a:lnTo>
                  <a:pt x="3020968" y="1515598"/>
                </a:lnTo>
                <a:lnTo>
                  <a:pt x="252" y="1515598"/>
                </a:lnTo>
                <a:lnTo>
                  <a:pt x="0" y="1510610"/>
                </a:lnTo>
                <a:cubicBezTo>
                  <a:pt x="0" y="676323"/>
                  <a:pt x="676323" y="0"/>
                  <a:pt x="151061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270" y="167640"/>
            <a:ext cx="6464355" cy="4569650"/>
          </a:xfrm>
        </p:spPr>
        <p:txBody>
          <a:bodyPr anchor="ctr"/>
          <a:lstStyle>
            <a:lvl1pPr algn="ctr">
              <a:lnSpc>
                <a:spcPct val="87000"/>
              </a:lnSpc>
              <a:defRPr sz="6700" spc="-250" baseline="0"/>
            </a:lvl1pPr>
          </a:lstStyle>
          <a:p>
            <a:r>
              <a:rPr lang="en-GB" err="1"/>
              <a:t>Pullout</a:t>
            </a:r>
            <a:r>
              <a:rPr lang="en-GB"/>
              <a:t> Statement example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2A179F-A665-F140-8030-E11CC5D06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793A00-50EE-CD47-8833-8F23C46F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715579-9D16-FA46-BC15-8A6F82F7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2745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out 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33AD70FE-9776-C64A-8FC4-B12D77679A7B}"/>
              </a:ext>
            </a:extLst>
          </p:cNvPr>
          <p:cNvSpPr/>
          <p:nvPr userDrawn="1"/>
        </p:nvSpPr>
        <p:spPr>
          <a:xfrm>
            <a:off x="3508310" y="1"/>
            <a:ext cx="8154956" cy="6111769"/>
          </a:xfrm>
          <a:custGeom>
            <a:avLst/>
            <a:gdLst>
              <a:gd name="connsiteX0" fmla="*/ 544294 w 8154956"/>
              <a:gd name="connsiteY0" fmla="*/ 0 h 6111769"/>
              <a:gd name="connsiteX1" fmla="*/ 7610662 w 8154956"/>
              <a:gd name="connsiteY1" fmla="*/ 0 h 6111769"/>
              <a:gd name="connsiteX2" fmla="*/ 7662826 w 8154956"/>
              <a:gd name="connsiteY2" fmla="*/ 90723 h 6111769"/>
              <a:gd name="connsiteX3" fmla="*/ 8154956 w 8154956"/>
              <a:gd name="connsiteY3" fmla="*/ 2034291 h 6111769"/>
              <a:gd name="connsiteX4" fmla="*/ 4077478 w 8154956"/>
              <a:gd name="connsiteY4" fmla="*/ 6111769 h 6111769"/>
              <a:gd name="connsiteX5" fmla="*/ 0 w 8154956"/>
              <a:gd name="connsiteY5" fmla="*/ 2034291 h 6111769"/>
              <a:gd name="connsiteX6" fmla="*/ 492130 w 8154956"/>
              <a:gd name="connsiteY6" fmla="*/ 90723 h 6111769"/>
              <a:gd name="connsiteX7" fmla="*/ 544294 w 8154956"/>
              <a:gd name="connsiteY7" fmla="*/ 0 h 611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4956" h="6111769">
                <a:moveTo>
                  <a:pt x="544294" y="0"/>
                </a:moveTo>
                <a:lnTo>
                  <a:pt x="7610662" y="0"/>
                </a:lnTo>
                <a:lnTo>
                  <a:pt x="7662826" y="90723"/>
                </a:lnTo>
                <a:cubicBezTo>
                  <a:pt x="7976680" y="668474"/>
                  <a:pt x="8154956" y="1330563"/>
                  <a:pt x="8154956" y="2034291"/>
                </a:cubicBezTo>
                <a:cubicBezTo>
                  <a:pt x="8154956" y="4286220"/>
                  <a:pt x="6329407" y="6111769"/>
                  <a:pt x="4077478" y="6111769"/>
                </a:cubicBezTo>
                <a:cubicBezTo>
                  <a:pt x="1825549" y="6111769"/>
                  <a:pt x="0" y="4286220"/>
                  <a:pt x="0" y="2034291"/>
                </a:cubicBezTo>
                <a:cubicBezTo>
                  <a:pt x="0" y="1330563"/>
                  <a:pt x="178276" y="668474"/>
                  <a:pt x="492130" y="90723"/>
                </a:cubicBezTo>
                <a:lnTo>
                  <a:pt x="54429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2175F33-34D8-E54A-96A6-6E4C94B575B9}"/>
              </a:ext>
            </a:extLst>
          </p:cNvPr>
          <p:cNvSpPr/>
          <p:nvPr userDrawn="1"/>
        </p:nvSpPr>
        <p:spPr>
          <a:xfrm>
            <a:off x="2074963" y="5353159"/>
            <a:ext cx="3021220" cy="1515599"/>
          </a:xfrm>
          <a:custGeom>
            <a:avLst/>
            <a:gdLst>
              <a:gd name="connsiteX0" fmla="*/ 1510610 w 3021220"/>
              <a:gd name="connsiteY0" fmla="*/ 0 h 1515598"/>
              <a:gd name="connsiteX1" fmla="*/ 3021220 w 3021220"/>
              <a:gd name="connsiteY1" fmla="*/ 1510610 h 1515598"/>
              <a:gd name="connsiteX2" fmla="*/ 3020968 w 3021220"/>
              <a:gd name="connsiteY2" fmla="*/ 1515598 h 1515598"/>
              <a:gd name="connsiteX3" fmla="*/ 252 w 3021220"/>
              <a:gd name="connsiteY3" fmla="*/ 1515598 h 1515598"/>
              <a:gd name="connsiteX4" fmla="*/ 0 w 3021220"/>
              <a:gd name="connsiteY4" fmla="*/ 1510610 h 1515598"/>
              <a:gd name="connsiteX5" fmla="*/ 1510610 w 3021220"/>
              <a:gd name="connsiteY5" fmla="*/ 0 h 151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1220" h="1515598">
                <a:moveTo>
                  <a:pt x="1510610" y="0"/>
                </a:moveTo>
                <a:cubicBezTo>
                  <a:pt x="2344897" y="0"/>
                  <a:pt x="3021220" y="676323"/>
                  <a:pt x="3021220" y="1510610"/>
                </a:cubicBezTo>
                <a:lnTo>
                  <a:pt x="3020968" y="1515598"/>
                </a:lnTo>
                <a:lnTo>
                  <a:pt x="252" y="1515598"/>
                </a:lnTo>
                <a:lnTo>
                  <a:pt x="0" y="1510610"/>
                </a:lnTo>
                <a:cubicBezTo>
                  <a:pt x="0" y="676323"/>
                  <a:pt x="676323" y="0"/>
                  <a:pt x="1510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B7BA3B0-8FDA-EE41-B585-66E25F27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A235E4A-5B26-E146-9650-EB8E2103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97329A-B56A-4347-AF3E-307D9D696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270" y="167641"/>
            <a:ext cx="6464355" cy="4569648"/>
          </a:xfrm>
        </p:spPr>
        <p:txBody>
          <a:bodyPr anchor="ctr"/>
          <a:lstStyle>
            <a:lvl1pPr algn="ctr">
              <a:lnSpc>
                <a:spcPct val="87000"/>
              </a:lnSpc>
              <a:defRPr sz="6700" spc="-250" baseline="0"/>
            </a:lvl1pPr>
          </a:lstStyle>
          <a:p>
            <a:r>
              <a:rPr lang="en-GB" err="1"/>
              <a:t>Pullout</a:t>
            </a:r>
            <a:r>
              <a:rPr lang="en-GB"/>
              <a:t> Statement example</a:t>
            </a:r>
          </a:p>
        </p:txBody>
      </p:sp>
    </p:spTree>
    <p:extLst>
      <p:ext uri="{BB962C8B-B14F-4D97-AF65-F5344CB8AC3E}">
        <p14:creationId xmlns:p14="http://schemas.microsoft.com/office/powerpoint/2010/main" val="33586183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out quot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22A179F-A665-F140-8030-E11CC5D06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EC3784F-E288-D044-9628-7AB48382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96B6D72-8F69-1F47-A6B1-5222FC13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F483AD-346F-5E40-8741-2E11BDA9C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1161" y="838201"/>
            <a:ext cx="8869680" cy="5047130"/>
          </a:xfrm>
        </p:spPr>
        <p:txBody>
          <a:bodyPr anchor="ctr"/>
          <a:lstStyle>
            <a:lvl1pPr algn="ctr">
              <a:lnSpc>
                <a:spcPct val="87000"/>
              </a:lnSpc>
              <a:defRPr sz="6700" spc="-250" baseline="0">
                <a:solidFill>
                  <a:schemeClr val="tx2"/>
                </a:solidFill>
              </a:defRPr>
            </a:lvl1pPr>
          </a:lstStyle>
          <a:p>
            <a:r>
              <a:rPr lang="en-GB" err="1"/>
              <a:t>Pullout</a:t>
            </a:r>
            <a:br>
              <a:rPr lang="en-GB"/>
            </a:br>
            <a:r>
              <a:rPr lang="en-GB"/>
              <a:t>Statement</a:t>
            </a:r>
            <a:br>
              <a:rPr lang="en-GB"/>
            </a:br>
            <a:r>
              <a:rPr lang="en-GB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189014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08ECB36-DBAB-2146-AFDB-F2FDF138A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2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DD07D3BB-7172-CC41-A92A-DAA84AB7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104850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1048505"/>
          </a:xfrm>
        </p:spPr>
        <p:txBody>
          <a:bodyPr/>
          <a:lstStyle>
            <a:lvl1pPr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245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55323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553235"/>
          </a:xfrm>
        </p:spPr>
        <p:txBody>
          <a:bodyPr/>
          <a:lstStyle>
            <a:lvl1pPr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F3CA9F8-DBCB-6142-B26B-4E86CF271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2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9628E46-0ED7-F243-92C1-F8931F70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</p:spTree>
    <p:extLst>
      <p:ext uri="{BB962C8B-B14F-4D97-AF65-F5344CB8AC3E}">
        <p14:creationId xmlns:p14="http://schemas.microsoft.com/office/powerpoint/2010/main" val="16134551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55323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553235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AAE13EE-61C9-444F-8D27-B6EAC94F3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6E5B897-329D-3E4C-8632-A2D5FC5A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</p:spTree>
    <p:extLst>
      <p:ext uri="{BB962C8B-B14F-4D97-AF65-F5344CB8AC3E}">
        <p14:creationId xmlns:p14="http://schemas.microsoft.com/office/powerpoint/2010/main" val="26376538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55323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553235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AAE13EE-61C9-444F-8D27-B6EAC94F3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6E5B897-329D-3E4C-8632-A2D5FC5A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</p:spTree>
    <p:extLst>
      <p:ext uri="{BB962C8B-B14F-4D97-AF65-F5344CB8AC3E}">
        <p14:creationId xmlns:p14="http://schemas.microsoft.com/office/powerpoint/2010/main" val="239775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A47B6FD9-837F-B841-A6D4-E1573B21C2A3}"/>
              </a:ext>
            </a:extLst>
          </p:cNvPr>
          <p:cNvSpPr/>
          <p:nvPr userDrawn="1"/>
        </p:nvSpPr>
        <p:spPr>
          <a:xfrm>
            <a:off x="7120869" y="2"/>
            <a:ext cx="5071131" cy="4433831"/>
          </a:xfrm>
          <a:custGeom>
            <a:avLst/>
            <a:gdLst>
              <a:gd name="connsiteX0" fmla="*/ 208899 w 5071130"/>
              <a:gd name="connsiteY0" fmla="*/ 0 h 4433831"/>
              <a:gd name="connsiteX1" fmla="*/ 5071130 w 5071130"/>
              <a:gd name="connsiteY1" fmla="*/ 0 h 4433831"/>
              <a:gd name="connsiteX2" fmla="*/ 5071130 w 5071130"/>
              <a:gd name="connsiteY2" fmla="*/ 3907761 h 4433831"/>
              <a:gd name="connsiteX3" fmla="*/ 4858584 w 5071130"/>
              <a:gd name="connsiteY3" fmla="*/ 4036844 h 4433831"/>
              <a:gd name="connsiteX4" fmla="*/ 3290254 w 5071130"/>
              <a:gd name="connsiteY4" fmla="*/ 4433831 h 4433831"/>
              <a:gd name="connsiteX5" fmla="*/ 0 w 5071130"/>
              <a:gd name="connsiteY5" fmla="*/ 1144648 h 4433831"/>
              <a:gd name="connsiteX6" fmla="*/ 147923 w 5071130"/>
              <a:gd name="connsiteY6" fmla="*/ 166545 h 4433831"/>
              <a:gd name="connsiteX7" fmla="*/ 208899 w 5071130"/>
              <a:gd name="connsiteY7" fmla="*/ 0 h 443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1130" h="4433831">
                <a:moveTo>
                  <a:pt x="208899" y="0"/>
                </a:moveTo>
                <a:lnTo>
                  <a:pt x="5071130" y="0"/>
                </a:lnTo>
                <a:lnTo>
                  <a:pt x="5071130" y="3907761"/>
                </a:lnTo>
                <a:lnTo>
                  <a:pt x="4858584" y="4036844"/>
                </a:lnTo>
                <a:cubicBezTo>
                  <a:pt x="4392378" y="4290021"/>
                  <a:pt x="3858116" y="4433831"/>
                  <a:pt x="3290254" y="4433831"/>
                </a:cubicBezTo>
                <a:cubicBezTo>
                  <a:pt x="1473097" y="4433831"/>
                  <a:pt x="0" y="2961214"/>
                  <a:pt x="0" y="1144648"/>
                </a:cubicBezTo>
                <a:cubicBezTo>
                  <a:pt x="0" y="804042"/>
                  <a:pt x="51788" y="475528"/>
                  <a:pt x="147923" y="166545"/>
                </a:cubicBezTo>
                <a:lnTo>
                  <a:pt x="2088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D5632EA-A0D1-D646-AA0D-D79A2BF1072F}"/>
              </a:ext>
            </a:extLst>
          </p:cNvPr>
          <p:cNvSpPr/>
          <p:nvPr userDrawn="1"/>
        </p:nvSpPr>
        <p:spPr>
          <a:xfrm>
            <a:off x="0" y="5106980"/>
            <a:ext cx="2582555" cy="1751021"/>
          </a:xfrm>
          <a:custGeom>
            <a:avLst/>
            <a:gdLst>
              <a:gd name="connsiteX0" fmla="*/ 930554 w 2582554"/>
              <a:gd name="connsiteY0" fmla="*/ 0 h 1751021"/>
              <a:gd name="connsiteX1" fmla="*/ 2582554 w 2582554"/>
              <a:gd name="connsiteY1" fmla="*/ 1651463 h 1751021"/>
              <a:gd name="connsiteX2" fmla="*/ 2577525 w 2582554"/>
              <a:gd name="connsiteY2" fmla="*/ 1751021 h 1751021"/>
              <a:gd name="connsiteX3" fmla="*/ 0 w 2582554"/>
              <a:gd name="connsiteY3" fmla="*/ 1751021 h 1751021"/>
              <a:gd name="connsiteX4" fmla="*/ 0 w 2582554"/>
              <a:gd name="connsiteY4" fmla="*/ 287206 h 1751021"/>
              <a:gd name="connsiteX5" fmla="*/ 6905 w 2582554"/>
              <a:gd name="connsiteY5" fmla="*/ 282044 h 1751021"/>
              <a:gd name="connsiteX6" fmla="*/ 930554 w 2582554"/>
              <a:gd name="connsiteY6" fmla="*/ 0 h 17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2554" h="1751021">
                <a:moveTo>
                  <a:pt x="930554" y="0"/>
                </a:moveTo>
                <a:cubicBezTo>
                  <a:pt x="1842928" y="0"/>
                  <a:pt x="2582554" y="739385"/>
                  <a:pt x="2582554" y="1651463"/>
                </a:cubicBezTo>
                <a:lnTo>
                  <a:pt x="2577525" y="1751021"/>
                </a:lnTo>
                <a:lnTo>
                  <a:pt x="0" y="1751021"/>
                </a:lnTo>
                <a:lnTo>
                  <a:pt x="0" y="287206"/>
                </a:lnTo>
                <a:lnTo>
                  <a:pt x="6905" y="282044"/>
                </a:lnTo>
                <a:cubicBezTo>
                  <a:pt x="270566" y="103976"/>
                  <a:pt x="588414" y="0"/>
                  <a:pt x="930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EEEEC4-2785-034E-A6DF-41FC231A5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03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4CA029A-24A7-E648-B44F-367202E10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DD1A0D-A6A5-4D40-B296-ADE08702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AACAFDD-1D7A-7044-819E-9CE41772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38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2AB3198E-1E88-F744-9E04-43C7EDFBC238}"/>
              </a:ext>
            </a:extLst>
          </p:cNvPr>
          <p:cNvSpPr/>
          <p:nvPr userDrawn="1"/>
        </p:nvSpPr>
        <p:spPr>
          <a:xfrm>
            <a:off x="2" y="2"/>
            <a:ext cx="4254501" cy="5667791"/>
          </a:xfrm>
          <a:custGeom>
            <a:avLst/>
            <a:gdLst>
              <a:gd name="connsiteX0" fmla="*/ 0 w 4254501"/>
              <a:gd name="connsiteY0" fmla="*/ 0 h 5667791"/>
              <a:gd name="connsiteX1" fmla="*/ 3969582 w 4254501"/>
              <a:gd name="connsiteY1" fmla="*/ 0 h 5667791"/>
              <a:gd name="connsiteX2" fmla="*/ 4002232 w 4254501"/>
              <a:gd name="connsiteY2" fmla="*/ 82781 h 5667791"/>
              <a:gd name="connsiteX3" fmla="*/ 4254501 w 4254501"/>
              <a:gd name="connsiteY3" fmla="*/ 1511763 h 5667791"/>
              <a:gd name="connsiteX4" fmla="*/ 97120 w 4254501"/>
              <a:gd name="connsiteY4" fmla="*/ 5667791 h 5667791"/>
              <a:gd name="connsiteX5" fmla="*/ 0 w 4254501"/>
              <a:gd name="connsiteY5" fmla="*/ 5665336 h 5667791"/>
              <a:gd name="connsiteX6" fmla="*/ 0 w 4254501"/>
              <a:gd name="connsiteY6" fmla="*/ 0 h 56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4501" h="5667791">
                <a:moveTo>
                  <a:pt x="0" y="0"/>
                </a:moveTo>
                <a:lnTo>
                  <a:pt x="3969582" y="0"/>
                </a:lnTo>
                <a:lnTo>
                  <a:pt x="4002232" y="82781"/>
                </a:lnTo>
                <a:cubicBezTo>
                  <a:pt x="4165434" y="528360"/>
                  <a:pt x="4254501" y="1009664"/>
                  <a:pt x="4254501" y="1511763"/>
                </a:cubicBezTo>
                <a:cubicBezTo>
                  <a:pt x="4254501" y="3807074"/>
                  <a:pt x="2393178" y="5667791"/>
                  <a:pt x="97120" y="5667791"/>
                </a:cubicBezTo>
                <a:lnTo>
                  <a:pt x="0" y="56653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ED6FF6F-5E6D-324D-B02A-74E59C78B1EE}"/>
              </a:ext>
            </a:extLst>
          </p:cNvPr>
          <p:cNvSpPr/>
          <p:nvPr userDrawn="1"/>
        </p:nvSpPr>
        <p:spPr>
          <a:xfrm>
            <a:off x="8058013" y="5459176"/>
            <a:ext cx="2794031" cy="1398824"/>
          </a:xfrm>
          <a:custGeom>
            <a:avLst/>
            <a:gdLst>
              <a:gd name="connsiteX0" fmla="*/ 1397015 w 2794030"/>
              <a:gd name="connsiteY0" fmla="*/ 0 h 1398824"/>
              <a:gd name="connsiteX1" fmla="*/ 2794030 w 2794030"/>
              <a:gd name="connsiteY1" fmla="*/ 1396560 h 1398824"/>
              <a:gd name="connsiteX2" fmla="*/ 2793916 w 2794030"/>
              <a:gd name="connsiteY2" fmla="*/ 1398824 h 1398824"/>
              <a:gd name="connsiteX3" fmla="*/ 115 w 2794030"/>
              <a:gd name="connsiteY3" fmla="*/ 1398824 h 1398824"/>
              <a:gd name="connsiteX4" fmla="*/ 0 w 2794030"/>
              <a:gd name="connsiteY4" fmla="*/ 1396560 h 1398824"/>
              <a:gd name="connsiteX5" fmla="*/ 1397015 w 2794030"/>
              <a:gd name="connsiteY5" fmla="*/ 0 h 139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4030" h="1398824">
                <a:moveTo>
                  <a:pt x="1397015" y="0"/>
                </a:moveTo>
                <a:cubicBezTo>
                  <a:pt x="2168565" y="0"/>
                  <a:pt x="2794030" y="625261"/>
                  <a:pt x="2794030" y="1396560"/>
                </a:cubicBezTo>
                <a:lnTo>
                  <a:pt x="2793916" y="1398824"/>
                </a:lnTo>
                <a:lnTo>
                  <a:pt x="115" y="1398824"/>
                </a:lnTo>
                <a:lnTo>
                  <a:pt x="0" y="1396560"/>
                </a:lnTo>
                <a:cubicBezTo>
                  <a:pt x="0" y="625261"/>
                  <a:pt x="625465" y="0"/>
                  <a:pt x="139701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BC4B86-77C3-9641-B508-2E0839EAE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360000"/>
            <a:ext cx="11619839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04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D91722F-B5BE-0C49-8DD3-5A67D5E6C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438B349-AC2E-A045-A494-82C26699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B59AD09-7386-404D-80E5-3FA0240F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2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6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6.sv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6.sv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F2998-7EFA-994E-8ABA-997AD852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320399"/>
            <a:ext cx="9115200" cy="23868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D0A3D-0B18-F544-9697-32CBEE797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3276000"/>
            <a:ext cx="9115200" cy="15826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2315F-8DAF-DB4B-9F2B-5D5D589EB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2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B71EEA4-A925-CE4B-B9BB-A359767BD2C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</p:sldLayoutIdLst>
  <p:hf hdr="0" ftr="0" dt="0"/>
  <p:txStyles>
    <p:titleStyle>
      <a:lvl1pPr algn="l" defTabSz="914400" rtl="0" eaLnBrk="1" latinLnBrk="0" hangingPunct="1">
        <a:lnSpc>
          <a:spcPct val="84000"/>
        </a:lnSpc>
        <a:spcBef>
          <a:spcPct val="0"/>
        </a:spcBef>
        <a:buNone/>
        <a:defRPr sz="8400" b="1" i="0" kern="1200" spc="-280" baseline="0">
          <a:solidFill>
            <a:schemeClr val="tx2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2"/>
          </a:solidFill>
          <a:latin typeface="Modern Era Medium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6"/>
            <a:ext cx="6480000" cy="6463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err="1"/>
              <a:t>Pullout</a:t>
            </a:r>
            <a:r>
              <a:rPr lang="en-GB"/>
              <a:t> quotes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5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Closing slides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4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43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Section Titles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6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8500" b="1" i="0" kern="1200" spc="-28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6"/>
            <a:ext cx="11619838" cy="6463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Agendas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6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20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25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1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4205" r:id="rId2"/>
    <p:sldLayoutId id="2147483882" r:id="rId3"/>
    <p:sldLayoutId id="2147483883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190" r:id="rId14"/>
    <p:sldLayoutId id="2147484191" r:id="rId15"/>
    <p:sldLayoutId id="2147484115" r:id="rId16"/>
    <p:sldLayoutId id="2147484116" r:id="rId17"/>
    <p:sldLayoutId id="2147484206" r:id="rId18"/>
    <p:sldLayoutId id="2147484207" r:id="rId1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Two column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8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Three column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2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Four column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Image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8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90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Charts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4" r:id="rId2"/>
    <p:sldLayoutId id="2147484151" r:id="rId3"/>
    <p:sldLayoutId id="2147484153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5502D7-1E2E-E41E-45A5-E6C411B9F690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288001" y="4980134"/>
            <a:ext cx="2048677" cy="1287416"/>
          </a:xfrm>
        </p:spPr>
        <p:txBody>
          <a:bodyPr/>
          <a:lstStyle/>
          <a:p>
            <a:pPr algn="ctr"/>
            <a:r>
              <a:rPr lang="en-GB" sz="1400" dirty="0"/>
              <a:t>Premium content environments are the single biggest driver of ad attention, generating more attention than task sites</a:t>
            </a:r>
            <a:endParaRPr lang="en-US" sz="1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816BC8-8C12-3AD9-4750-B610A9BC41A8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2720149" y="4980134"/>
            <a:ext cx="2063931" cy="1287416"/>
          </a:xfrm>
        </p:spPr>
        <p:txBody>
          <a:bodyPr/>
          <a:lstStyle/>
          <a:p>
            <a:pPr algn="ctr"/>
            <a:r>
              <a:rPr lang="en-GB" sz="1400" dirty="0"/>
              <a:t>Above the fold ads are more likely to be seen, however below the fold ads can generate higher levels of attention when interest in the content is high</a:t>
            </a:r>
            <a:endParaRPr lang="en-US" sz="14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62BC4C-9D79-4503-2E86-B7C880A614E0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7584445" y="4970257"/>
            <a:ext cx="1921399" cy="1287416"/>
          </a:xfrm>
        </p:spPr>
        <p:txBody>
          <a:bodyPr/>
          <a:lstStyle/>
          <a:p>
            <a:pPr algn="ctr"/>
            <a:r>
              <a:rPr lang="en-GB" sz="1400" dirty="0"/>
              <a:t>Quality targeting of relevant ads at people that are in the market leads to higher attention and are more likely to be remembered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E8771B-AF5B-B460-C51E-7EF7BB24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021683" cy="1080000"/>
          </a:xfrm>
        </p:spPr>
        <p:txBody>
          <a:bodyPr>
            <a:noAutofit/>
          </a:bodyPr>
          <a:lstStyle/>
          <a:p>
            <a:r>
              <a:rPr lang="en-US" sz="4000" dirty="0"/>
              <a:t>Five ways to </a:t>
            </a:r>
            <a:r>
              <a:rPr lang="en-US" sz="4000" dirty="0" err="1"/>
              <a:t>maximise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ad attention online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F601C9-FF8B-2461-DA7A-987856C62A3F}"/>
              </a:ext>
            </a:extLst>
          </p:cNvPr>
          <p:cNvSpPr/>
          <p:nvPr/>
        </p:nvSpPr>
        <p:spPr>
          <a:xfrm>
            <a:off x="288001" y="2499251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3C8D2B-239C-6E76-8813-912BB8C90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748" y="3036869"/>
            <a:ext cx="2063931" cy="511684"/>
          </a:xfrm>
        </p:spPr>
        <p:txBody>
          <a:bodyPr anchor="ctr"/>
          <a:lstStyle/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Quality matters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D55BC5-7FA2-C8E0-D526-9E49E72AE8C2}"/>
              </a:ext>
            </a:extLst>
          </p:cNvPr>
          <p:cNvSpPr/>
          <p:nvPr/>
        </p:nvSpPr>
        <p:spPr>
          <a:xfrm>
            <a:off x="2720150" y="2522706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E5F041-E4DB-4F02-4670-DE48B389092A}"/>
              </a:ext>
            </a:extLst>
          </p:cNvPr>
          <p:cNvSpPr/>
          <p:nvPr/>
        </p:nvSpPr>
        <p:spPr>
          <a:xfrm>
            <a:off x="5152299" y="2516559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64B642-45CF-6903-02CE-2F11D277F3A1}"/>
              </a:ext>
            </a:extLst>
          </p:cNvPr>
          <p:cNvSpPr/>
          <p:nvPr/>
        </p:nvSpPr>
        <p:spPr>
          <a:xfrm>
            <a:off x="7584448" y="2516559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EC2224-AF12-6484-276F-B7C0A5F46422}"/>
              </a:ext>
            </a:extLst>
          </p:cNvPr>
          <p:cNvSpPr/>
          <p:nvPr/>
        </p:nvSpPr>
        <p:spPr>
          <a:xfrm>
            <a:off x="10016597" y="2525049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7C99A07A-54C8-799F-8E99-89E297ADE0F7}"/>
              </a:ext>
            </a:extLst>
          </p:cNvPr>
          <p:cNvSpPr txBox="1">
            <a:spLocks/>
          </p:cNvSpPr>
          <p:nvPr/>
        </p:nvSpPr>
        <p:spPr>
          <a:xfrm>
            <a:off x="2735403" y="3036869"/>
            <a:ext cx="2063931" cy="5116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Think </a:t>
            </a: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about </a:t>
            </a: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location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C242DA7C-673B-BBE2-7168-0CDED34E9C48}"/>
              </a:ext>
            </a:extLst>
          </p:cNvPr>
          <p:cNvSpPr txBox="1">
            <a:spLocks/>
          </p:cNvSpPr>
          <p:nvPr/>
        </p:nvSpPr>
        <p:spPr>
          <a:xfrm>
            <a:off x="5180875" y="3284221"/>
            <a:ext cx="2063931" cy="5116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Clean up clutter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B14969A-4F33-7D98-A7D7-81080861675F}"/>
              </a:ext>
            </a:extLst>
          </p:cNvPr>
          <p:cNvSpPr txBox="1">
            <a:spLocks/>
          </p:cNvSpPr>
          <p:nvPr/>
        </p:nvSpPr>
        <p:spPr>
          <a:xfrm>
            <a:off x="7645811" y="3103897"/>
            <a:ext cx="2002918" cy="5116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Tap into </a:t>
            </a: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smart targeting</a:t>
            </a: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586EE988-98D0-4499-10FA-6B5E171BB569}"/>
              </a:ext>
            </a:extLst>
          </p:cNvPr>
          <p:cNvSpPr txBox="1">
            <a:spLocks/>
          </p:cNvSpPr>
          <p:nvPr/>
        </p:nvSpPr>
        <p:spPr>
          <a:xfrm>
            <a:off x="10077060" y="3422257"/>
            <a:ext cx="2063931" cy="5116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Be creatively fit for </a:t>
            </a: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purpose</a:t>
            </a:r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8EDD367-357A-514F-B751-9AFF28D06E9F}"/>
              </a:ext>
            </a:extLst>
          </p:cNvPr>
          <p:cNvSpPr txBox="1">
            <a:spLocks/>
          </p:cNvSpPr>
          <p:nvPr/>
        </p:nvSpPr>
        <p:spPr>
          <a:xfrm>
            <a:off x="5152298" y="4980134"/>
            <a:ext cx="2063929" cy="12874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/>
              <a:t>The number of ads visible on a single screen at any one time is crucial - fewer ads per screen generate more attention per ad </a:t>
            </a:r>
            <a:endParaRPr lang="en-US" sz="1400" dirty="0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7B16A769-C027-1CB7-960A-2D19763EB9BA}"/>
              </a:ext>
            </a:extLst>
          </p:cNvPr>
          <p:cNvSpPr txBox="1">
            <a:spLocks/>
          </p:cNvSpPr>
          <p:nvPr/>
        </p:nvSpPr>
        <p:spPr>
          <a:xfrm>
            <a:off x="10016598" y="4976628"/>
            <a:ext cx="2063930" cy="12874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/>
              <a:t>Ads optimised for the platform and format they are shown on receive more attention and are more likely to be recalled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600AC-79CF-24F0-4DF7-AAB14F302F35}"/>
              </a:ext>
            </a:extLst>
          </p:cNvPr>
          <p:cNvSpPr txBox="1"/>
          <p:nvPr/>
        </p:nvSpPr>
        <p:spPr>
          <a:xfrm>
            <a:off x="2939143" y="1593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1D8C8A-9C60-7E00-A45F-060D0A2EE6AE}"/>
              </a:ext>
            </a:extLst>
          </p:cNvPr>
          <p:cNvSpPr txBox="1"/>
          <p:nvPr/>
        </p:nvSpPr>
        <p:spPr>
          <a:xfrm>
            <a:off x="9290649" y="6624765"/>
            <a:ext cx="290135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Modern Era" panose="02000000000000000000" pitchFamily="2" charset="0"/>
              </a:rPr>
              <a:t>Data Source: IAB UK ‘The Rules of Attention’ study 2019. </a:t>
            </a:r>
            <a:endParaRPr lang="en-US" sz="800" dirty="0">
              <a:latin typeface="Modern 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95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5502D7-1E2E-E41E-45A5-E6C411B9F690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287998" y="4980134"/>
            <a:ext cx="2063931" cy="1287416"/>
          </a:xfrm>
        </p:spPr>
        <p:txBody>
          <a:bodyPr/>
          <a:lstStyle/>
          <a:p>
            <a:pPr algn="ctr"/>
            <a:r>
              <a:rPr lang="en-GB" sz="1400" dirty="0"/>
              <a:t>Consumers understand, and acknowledge, that ads that are relevant to them can be interesting and positively grab their attention</a:t>
            </a:r>
            <a:endParaRPr lang="en-US" sz="1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816BC8-8C12-3AD9-4750-B610A9BC41A8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2720149" y="4980134"/>
            <a:ext cx="2063931" cy="1287416"/>
          </a:xfrm>
        </p:spPr>
        <p:txBody>
          <a:bodyPr/>
          <a:lstStyle/>
          <a:p>
            <a:pPr algn="ctr"/>
            <a:r>
              <a:rPr lang="en-GB" sz="1400" dirty="0"/>
              <a:t>Ads shouldn’t distract from the overall online experience – ads and the environment in which they are situated should be in harmony</a:t>
            </a:r>
            <a:endParaRPr lang="en-US" sz="14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62BC4C-9D79-4503-2E86-B7C880A614E0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7584449" y="4970257"/>
            <a:ext cx="2063930" cy="1287416"/>
          </a:xfrm>
        </p:spPr>
        <p:txBody>
          <a:bodyPr/>
          <a:lstStyle/>
          <a:p>
            <a:pPr algn="ctr"/>
            <a:r>
              <a:rPr lang="en-GB" sz="1400" dirty="0"/>
              <a:t>People want transparency and authenticity – ds that are seen as fake or unrealistic are a less well received</a:t>
            </a:r>
            <a:endParaRPr lang="en-US" sz="1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E8771B-AF5B-B460-C51E-7EF7BB24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021683" cy="1080000"/>
          </a:xfrm>
        </p:spPr>
        <p:txBody>
          <a:bodyPr>
            <a:noAutofit/>
          </a:bodyPr>
          <a:lstStyle/>
          <a:p>
            <a:r>
              <a:rPr lang="en-US" sz="4000" dirty="0"/>
              <a:t>Five rules to ensure the quality of </a:t>
            </a:r>
            <a:br>
              <a:rPr lang="en-US" sz="4000" dirty="0"/>
            </a:br>
            <a:r>
              <a:rPr lang="en-US" sz="4000" dirty="0"/>
              <a:t>digital advertising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F601C9-FF8B-2461-DA7A-987856C62A3F}"/>
              </a:ext>
            </a:extLst>
          </p:cNvPr>
          <p:cNvSpPr/>
          <p:nvPr/>
        </p:nvSpPr>
        <p:spPr>
          <a:xfrm>
            <a:off x="288001" y="2499251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3C8D2B-239C-6E76-8813-912BB8C90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748" y="3036869"/>
            <a:ext cx="2063931" cy="511684"/>
          </a:xfrm>
        </p:spPr>
        <p:txBody>
          <a:bodyPr anchor="ctr"/>
          <a:lstStyle/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Make it relevant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D55BC5-7FA2-C8E0-D526-9E49E72AE8C2}"/>
              </a:ext>
            </a:extLst>
          </p:cNvPr>
          <p:cNvSpPr/>
          <p:nvPr/>
        </p:nvSpPr>
        <p:spPr>
          <a:xfrm>
            <a:off x="2720150" y="2522706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E5F041-E4DB-4F02-4670-DE48B389092A}"/>
              </a:ext>
            </a:extLst>
          </p:cNvPr>
          <p:cNvSpPr/>
          <p:nvPr/>
        </p:nvSpPr>
        <p:spPr>
          <a:xfrm>
            <a:off x="5152299" y="2516559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64B642-45CF-6903-02CE-2F11D277F3A1}"/>
              </a:ext>
            </a:extLst>
          </p:cNvPr>
          <p:cNvSpPr/>
          <p:nvPr/>
        </p:nvSpPr>
        <p:spPr>
          <a:xfrm>
            <a:off x="7584448" y="2516559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EC2224-AF12-6484-276F-B7C0A5F46422}"/>
              </a:ext>
            </a:extLst>
          </p:cNvPr>
          <p:cNvSpPr/>
          <p:nvPr/>
        </p:nvSpPr>
        <p:spPr>
          <a:xfrm>
            <a:off x="10016597" y="2525049"/>
            <a:ext cx="2063931" cy="204700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7C99A07A-54C8-799F-8E99-89E297ADE0F7}"/>
              </a:ext>
            </a:extLst>
          </p:cNvPr>
          <p:cNvSpPr txBox="1">
            <a:spLocks/>
          </p:cNvSpPr>
          <p:nvPr/>
        </p:nvSpPr>
        <p:spPr>
          <a:xfrm>
            <a:off x="2735403" y="3036869"/>
            <a:ext cx="2063931" cy="5116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Blend in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C242DA7C-673B-BBE2-7168-0CDED34E9C48}"/>
              </a:ext>
            </a:extLst>
          </p:cNvPr>
          <p:cNvSpPr txBox="1">
            <a:spLocks/>
          </p:cNvSpPr>
          <p:nvPr/>
        </p:nvSpPr>
        <p:spPr>
          <a:xfrm>
            <a:off x="5180875" y="3284221"/>
            <a:ext cx="2063931" cy="5116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Well-made = well done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B14969A-4F33-7D98-A7D7-81080861675F}"/>
              </a:ext>
            </a:extLst>
          </p:cNvPr>
          <p:cNvSpPr txBox="1">
            <a:spLocks/>
          </p:cNvSpPr>
          <p:nvPr/>
        </p:nvSpPr>
        <p:spPr>
          <a:xfrm>
            <a:off x="7645811" y="3103897"/>
            <a:ext cx="2002918" cy="5116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Honesty </a:t>
            </a: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wins out</a:t>
            </a: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586EE988-98D0-4499-10FA-6B5E171BB569}"/>
              </a:ext>
            </a:extLst>
          </p:cNvPr>
          <p:cNvSpPr txBox="1">
            <a:spLocks/>
          </p:cNvSpPr>
          <p:nvPr/>
        </p:nvSpPr>
        <p:spPr>
          <a:xfrm>
            <a:off x="10077060" y="3422257"/>
            <a:ext cx="2063931" cy="5116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Don’t </a:t>
            </a:r>
          </a:p>
          <a:p>
            <a:pPr algn="ctr"/>
            <a:r>
              <a:rPr lang="en-US" sz="2400" b="1" dirty="0">
                <a:latin typeface="Modern Era Bold" panose="02000000000000000000" pitchFamily="2" charset="0"/>
              </a:rPr>
              <a:t>interrupt</a:t>
            </a:r>
          </a:p>
          <a:p>
            <a:pPr algn="ctr"/>
            <a:endParaRPr lang="en-US" sz="2400" b="1" dirty="0">
              <a:latin typeface="Modern Era Bold" panose="02000000000000000000" pitchFamily="2" charset="0"/>
            </a:endParaRPr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8EDD367-357A-514F-B751-9AFF28D06E9F}"/>
              </a:ext>
            </a:extLst>
          </p:cNvPr>
          <p:cNvSpPr txBox="1">
            <a:spLocks/>
          </p:cNvSpPr>
          <p:nvPr/>
        </p:nvSpPr>
        <p:spPr>
          <a:xfrm>
            <a:off x="5152300" y="4980134"/>
            <a:ext cx="2063930" cy="12874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/>
              <a:t>To ensure online advertising is seen as high quality, it should be aesthetically appealing and brief in execution</a:t>
            </a:r>
            <a:endParaRPr lang="en-US" sz="1400" dirty="0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7B16A769-C027-1CB7-960A-2D19763EB9BA}"/>
              </a:ext>
            </a:extLst>
          </p:cNvPr>
          <p:cNvSpPr txBox="1">
            <a:spLocks/>
          </p:cNvSpPr>
          <p:nvPr/>
        </p:nvSpPr>
        <p:spPr>
          <a:xfrm>
            <a:off x="10016597" y="4976628"/>
            <a:ext cx="2063930" cy="12874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1pPr>
            <a:lvl2pPr marL="14399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2pPr>
            <a:lvl3pPr marL="287993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3pPr>
            <a:lvl4pPr marL="431989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4pPr>
            <a:lvl5pPr marL="575986" indent="-143996" algn="l" defTabSz="914377" rtl="0" eaLnBrk="1" latinLnBrk="0" hangingPunct="1">
              <a:lnSpc>
                <a:spcPct val="90000"/>
              </a:lnSpc>
              <a:spcBef>
                <a:spcPts val="400"/>
              </a:spcBef>
              <a:buFont typeface="System Font Regular"/>
              <a:buChar char="-"/>
              <a:defRPr sz="1600" b="0" i="0" kern="1200" spc="-50" baseline="0">
                <a:solidFill>
                  <a:schemeClr val="tx1"/>
                </a:solidFill>
                <a:latin typeface="Modern Era Medium" panose="020000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/>
              <a:t>Non-</a:t>
            </a:r>
            <a:r>
              <a:rPr lang="en-GB" sz="1400" dirty="0" err="1"/>
              <a:t>instrusive</a:t>
            </a:r>
            <a:r>
              <a:rPr lang="en-GB" sz="1400" dirty="0"/>
              <a:t> ads fare much better than ads that interrupt the consumer experience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600AC-79CF-24F0-4DF7-AAB14F302F35}"/>
              </a:ext>
            </a:extLst>
          </p:cNvPr>
          <p:cNvSpPr txBox="1"/>
          <p:nvPr/>
        </p:nvSpPr>
        <p:spPr>
          <a:xfrm>
            <a:off x="2939143" y="1593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32D9D0-E000-D1DF-F5FC-0980433F3F19}"/>
              </a:ext>
            </a:extLst>
          </p:cNvPr>
          <p:cNvSpPr txBox="1"/>
          <p:nvPr/>
        </p:nvSpPr>
        <p:spPr>
          <a:xfrm>
            <a:off x="8764438" y="6624765"/>
            <a:ext cx="342756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Modern Era" panose="02000000000000000000" pitchFamily="2" charset="0"/>
              </a:rPr>
              <a:t>Data Source: IAB UK ‘Quality: A Consumer Perspective’ study, 2020. </a:t>
            </a:r>
            <a:endParaRPr lang="en-US" sz="800" dirty="0">
              <a:latin typeface="Modern 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3910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IAB Template">
      <a:majorFont>
        <a:latin typeface="Modern Era Bold"/>
        <a:ea typeface=""/>
        <a:cs typeface=""/>
      </a:majorFont>
      <a:minorFont>
        <a:latin typeface="Modern E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22CC493-7F03-A649-A41E-D7832AC66763}" vid="{4D0D3667-3C11-F046-8997-D239B236B7FA}"/>
    </a:ext>
  </a:extLst>
</a:theme>
</file>

<file path=ppt/theme/theme10.xml><?xml version="1.0" encoding="utf-8"?>
<a:theme xmlns:a="http://schemas.openxmlformats.org/drawingml/2006/main" name="Pull out quot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2C090C1A-D184-1743-A510-FC2F292005CA}"/>
    </a:ext>
  </a:extLst>
</a:theme>
</file>

<file path=ppt/theme/theme11.xml><?xml version="1.0" encoding="utf-8"?>
<a:theme xmlns:a="http://schemas.openxmlformats.org/drawingml/2006/main" name="Closing slides 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94FE5FAC-2D8F-E24E-8DC3-B2CEC23E7118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title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09CB1947-9AC8-E942-ADC8-D761C72E3C71}"/>
    </a:ext>
  </a:extLst>
</a:theme>
</file>

<file path=ppt/theme/theme3.xml><?xml version="1.0" encoding="utf-8"?>
<a:theme xmlns:a="http://schemas.openxmlformats.org/drawingml/2006/main" name="Agenda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A43335B6-0083-064C-9B93-A912E8312DD4}"/>
    </a:ext>
  </a:extLst>
</a:theme>
</file>

<file path=ppt/theme/theme4.xml><?xml version="1.0" encoding="utf-8"?>
<a:theme xmlns:a="http://schemas.openxmlformats.org/drawingml/2006/main" name="Single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D722D0EA-A5F3-6646-B1A8-8CBF81C5B66B}"/>
    </a:ext>
  </a:extLst>
</a:theme>
</file>

<file path=ppt/theme/theme5.xml><?xml version="1.0" encoding="utf-8"?>
<a:theme xmlns:a="http://schemas.openxmlformats.org/drawingml/2006/main" name="Two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8838E83D-568E-1B4F-BBD9-E359974945C2}"/>
    </a:ext>
  </a:extLst>
</a:theme>
</file>

<file path=ppt/theme/theme6.xml><?xml version="1.0" encoding="utf-8"?>
<a:theme xmlns:a="http://schemas.openxmlformats.org/drawingml/2006/main" name="Three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214CD774-CD96-4946-9ACE-DEFC6C9EA474}"/>
    </a:ext>
  </a:extLst>
</a:theme>
</file>

<file path=ppt/theme/theme7.xml><?xml version="1.0" encoding="utf-8"?>
<a:theme xmlns:a="http://schemas.openxmlformats.org/drawingml/2006/main" name="Four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ED305A56-FEC2-D843-B0C9-864879550E94}"/>
    </a:ext>
  </a:extLst>
</a:theme>
</file>

<file path=ppt/theme/theme8.xml><?xml version="1.0" encoding="utf-8"?>
<a:theme xmlns:a="http://schemas.openxmlformats.org/drawingml/2006/main" name="Image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0D72E1E1-BFB3-4B4F-8251-9632850D7FE1}"/>
    </a:ext>
  </a:extLst>
</a:theme>
</file>

<file path=ppt/theme/theme9.xml><?xml version="1.0" encoding="utf-8"?>
<a:theme xmlns:a="http://schemas.openxmlformats.org/drawingml/2006/main" name="Chart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b="1" dirty="0" smtClean="0">
            <a:latin typeface="Modern Era Bol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1780C5D7-C608-1C42-AD8C-0F8E5FB8ADC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51CAD34016045993BE55E1D738142" ma:contentTypeVersion="16" ma:contentTypeDescription="Create a new document." ma:contentTypeScope="" ma:versionID="1a0b9aa345f4bbd33c6bbcaba5b1fd65">
  <xsd:schema xmlns:xsd="http://www.w3.org/2001/XMLSchema" xmlns:xs="http://www.w3.org/2001/XMLSchema" xmlns:p="http://schemas.microsoft.com/office/2006/metadata/properties" xmlns:ns2="f198cc36-f57b-4cd8-a82d-554f604fdb83" xmlns:ns3="4c82ba6f-6c8d-4b1d-88fa-0a520c998d9c" targetNamespace="http://schemas.microsoft.com/office/2006/metadata/properties" ma:root="true" ma:fieldsID="e22539666d639b121f5325299951b2d3" ns2:_="" ns3:_="">
    <xsd:import namespace="f198cc36-f57b-4cd8-a82d-554f604fdb83"/>
    <xsd:import namespace="4c82ba6f-6c8d-4b1d-88fa-0a520c998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8cc36-f57b-4cd8-a82d-554f604fd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ec89563-382e-4032-b95a-9173bf603e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2ba6f-6c8d-4b1d-88fa-0a520c998d9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b10076a-39f7-4354-ae00-671a6acc2bf7}" ma:internalName="TaxCatchAll" ma:showField="CatchAllData" ma:web="4c82ba6f-6c8d-4b1d-88fa-0a520c998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82ba6f-6c8d-4b1d-88fa-0a520c998d9c" xsi:nil="true"/>
    <lcf76f155ced4ddcb4097134ff3c332f xmlns="f198cc36-f57b-4cd8-a82d-554f604fdb8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34C706-B448-42AA-B8B6-DDEE246833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75830A-0909-4BA1-88D7-D0879595BC0C}">
  <ds:schemaRefs>
    <ds:schemaRef ds:uri="4c82ba6f-6c8d-4b1d-88fa-0a520c998d9c"/>
    <ds:schemaRef ds:uri="f198cc36-f57b-4cd8-a82d-554f604fdb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6BADD1-8DCC-49DB-B13B-4605C3108A61}">
  <ds:schemaRefs>
    <ds:schemaRef ds:uri="http://purl.org/dc/elements/1.1/"/>
    <ds:schemaRef ds:uri="http://schemas.microsoft.com/office/2006/documentManagement/types"/>
    <ds:schemaRef ds:uri="http://purl.org/dc/terms/"/>
    <ds:schemaRef ds:uri="f198cc36-f57b-4cd8-a82d-554f604fdb83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c82ba6f-6c8d-4b1d-88fa-0a520c998d9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Slides </Template>
  <TotalTime>3744</TotalTime>
  <Words>288</Words>
  <Application>Microsoft Macintosh PowerPoint</Application>
  <PresentationFormat>Widescreen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</vt:i4>
      </vt:variant>
    </vt:vector>
  </HeadingPairs>
  <TitlesOfParts>
    <vt:vector size="20" baseType="lpstr">
      <vt:lpstr>Arial</vt:lpstr>
      <vt:lpstr>Calibri</vt:lpstr>
      <vt:lpstr>Modern Era</vt:lpstr>
      <vt:lpstr>Modern Era Bold</vt:lpstr>
      <vt:lpstr>Modern Era ExtraBold</vt:lpstr>
      <vt:lpstr>Modern Era Medium</vt:lpstr>
      <vt:lpstr>System Font Regular</vt:lpstr>
      <vt:lpstr>Title Slides </vt:lpstr>
      <vt:lpstr>Section title slides</vt:lpstr>
      <vt:lpstr>Agenda</vt:lpstr>
      <vt:lpstr>Single column slides</vt:lpstr>
      <vt:lpstr>Two column slides</vt:lpstr>
      <vt:lpstr>Three column slides</vt:lpstr>
      <vt:lpstr>Four column slides</vt:lpstr>
      <vt:lpstr>Image slides</vt:lpstr>
      <vt:lpstr>Charts</vt:lpstr>
      <vt:lpstr>Pull out quotes</vt:lpstr>
      <vt:lpstr>Closing slides </vt:lpstr>
      <vt:lpstr>Five ways to maximise  ad attention online</vt:lpstr>
      <vt:lpstr>Five rules to ensure the quality of  digital advertising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</cp:revision>
  <dcterms:created xsi:type="dcterms:W3CDTF">2022-02-01T19:26:31Z</dcterms:created>
  <dcterms:modified xsi:type="dcterms:W3CDTF">2023-04-05T10:58:14Z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0x01010048951CAD34016045993BE55E1D738142</vt:lpwstr>
  </property>
  <property fmtid="{D5CDD505-2E9C-101B-9397-08002B2CF9AE}" pid="3" name="MediaServiceImageTags">
    <vt:lpwstr/>
  </property>
</Properties>
</file>